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86" r:id="rId7"/>
    <p:sldId id="287" r:id="rId8"/>
    <p:sldId id="282" r:id="rId9"/>
    <p:sldId id="283" r:id="rId10"/>
    <p:sldId id="259" r:id="rId11"/>
    <p:sldId id="260" r:id="rId12"/>
    <p:sldId id="261" r:id="rId13"/>
    <p:sldId id="264" r:id="rId14"/>
    <p:sldId id="265" r:id="rId15"/>
    <p:sldId id="266" r:id="rId16"/>
    <p:sldId id="267" r:id="rId17"/>
    <p:sldId id="268" r:id="rId18"/>
    <p:sldId id="269" r:id="rId19"/>
    <p:sldId id="274" r:id="rId20"/>
    <p:sldId id="270" r:id="rId21"/>
    <p:sldId id="271" r:id="rId22"/>
    <p:sldId id="275" r:id="rId23"/>
    <p:sldId id="276" r:id="rId24"/>
    <p:sldId id="277" r:id="rId25"/>
    <p:sldId id="278" r:id="rId26"/>
    <p:sldId id="281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A0C262-5C08-4C97-A966-DEECE164CB4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84EEB6-1E1C-444C-9164-5E211FDAB897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Introduction</a:t>
          </a:r>
        </a:p>
      </dgm:t>
    </dgm:pt>
    <dgm:pt modelId="{0F7F90A4-E20C-42C8-87D4-8303CC3E8F05}" type="parTrans" cxnId="{D82A2901-5C18-4142-AC21-8F847241D8E9}">
      <dgm:prSet/>
      <dgm:spPr/>
      <dgm:t>
        <a:bodyPr/>
        <a:lstStyle/>
        <a:p>
          <a:endParaRPr lang="en-US"/>
        </a:p>
      </dgm:t>
    </dgm:pt>
    <dgm:pt modelId="{BED5AB14-4FE3-4C75-8C3E-B06698E8AB9C}" type="sibTrans" cxnId="{D82A2901-5C18-4142-AC21-8F847241D8E9}">
      <dgm:prSet/>
      <dgm:spPr/>
      <dgm:t>
        <a:bodyPr/>
        <a:lstStyle/>
        <a:p>
          <a:endParaRPr lang="en-US"/>
        </a:p>
      </dgm:t>
    </dgm:pt>
    <dgm:pt modelId="{83D21C5F-BB24-4BA8-9F1A-3EFDDB80D8AF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Problem Statement</a:t>
          </a:r>
        </a:p>
      </dgm:t>
    </dgm:pt>
    <dgm:pt modelId="{80575686-3505-4A5D-8B95-D15674D681DD}" type="parTrans" cxnId="{0DC945C1-E929-4392-A592-EB179BE4AA29}">
      <dgm:prSet/>
      <dgm:spPr/>
      <dgm:t>
        <a:bodyPr/>
        <a:lstStyle/>
        <a:p>
          <a:endParaRPr lang="en-US"/>
        </a:p>
      </dgm:t>
    </dgm:pt>
    <dgm:pt modelId="{F285E346-F3A9-4455-A665-46D93AC12CA7}" type="sibTrans" cxnId="{0DC945C1-E929-4392-A592-EB179BE4AA29}">
      <dgm:prSet/>
      <dgm:spPr/>
      <dgm:t>
        <a:bodyPr/>
        <a:lstStyle/>
        <a:p>
          <a:endParaRPr lang="en-US"/>
        </a:p>
      </dgm:t>
    </dgm:pt>
    <dgm:pt modelId="{250E3CC9-5A2C-49ED-BA6D-BD52067E3ABC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Objectives</a:t>
          </a:r>
        </a:p>
      </dgm:t>
    </dgm:pt>
    <dgm:pt modelId="{07A634EF-E714-4F4F-9247-8B7CA94D811F}" type="parTrans" cxnId="{69F3CF3F-F0E4-4FB9-BE30-6A64791C5F30}">
      <dgm:prSet/>
      <dgm:spPr/>
      <dgm:t>
        <a:bodyPr/>
        <a:lstStyle/>
        <a:p>
          <a:endParaRPr lang="en-US"/>
        </a:p>
      </dgm:t>
    </dgm:pt>
    <dgm:pt modelId="{1D55FA47-EF62-4076-81E5-6394EFA0E552}" type="sibTrans" cxnId="{69F3CF3F-F0E4-4FB9-BE30-6A64791C5F30}">
      <dgm:prSet/>
      <dgm:spPr/>
      <dgm:t>
        <a:bodyPr/>
        <a:lstStyle/>
        <a:p>
          <a:endParaRPr lang="en-US"/>
        </a:p>
      </dgm:t>
    </dgm:pt>
    <dgm:pt modelId="{5AD8C4DC-4AB4-46B0-B1A0-C24B8DABDB03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Background</a:t>
          </a:r>
        </a:p>
      </dgm:t>
    </dgm:pt>
    <dgm:pt modelId="{909AE2C9-E42B-4BBF-AECF-01078A6BD957}" type="parTrans" cxnId="{4A42CC9C-B969-44BC-9A5F-362B6092F72D}">
      <dgm:prSet/>
      <dgm:spPr/>
      <dgm:t>
        <a:bodyPr/>
        <a:lstStyle/>
        <a:p>
          <a:endParaRPr lang="en-US"/>
        </a:p>
      </dgm:t>
    </dgm:pt>
    <dgm:pt modelId="{59664577-1A65-4931-8992-EAB3BB2FABB2}" type="sibTrans" cxnId="{4A42CC9C-B969-44BC-9A5F-362B6092F72D}">
      <dgm:prSet/>
      <dgm:spPr/>
      <dgm:t>
        <a:bodyPr/>
        <a:lstStyle/>
        <a:p>
          <a:endParaRPr lang="en-US"/>
        </a:p>
      </dgm:t>
    </dgm:pt>
    <dgm:pt modelId="{ECB29051-BF0D-41AE-84AF-58D009A4B4AC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Extraction and Exploratory Analysis</a:t>
          </a:r>
        </a:p>
      </dgm:t>
    </dgm:pt>
    <dgm:pt modelId="{D51D1446-A2CC-4765-AA99-6EC0BBF1CE7C}" type="parTrans" cxnId="{38188F33-4F05-49FA-A533-F1D4DEDEBD5D}">
      <dgm:prSet/>
      <dgm:spPr/>
      <dgm:t>
        <a:bodyPr/>
        <a:lstStyle/>
        <a:p>
          <a:endParaRPr lang="en-US"/>
        </a:p>
      </dgm:t>
    </dgm:pt>
    <dgm:pt modelId="{E3E81D32-F072-4D1E-946D-9C4D839CCBD7}" type="sibTrans" cxnId="{38188F33-4F05-49FA-A533-F1D4DEDEBD5D}">
      <dgm:prSet/>
      <dgm:spPr/>
      <dgm:t>
        <a:bodyPr/>
        <a:lstStyle/>
        <a:p>
          <a:endParaRPr lang="en-US"/>
        </a:p>
      </dgm:t>
    </dgm:pt>
    <dgm:pt modelId="{997C12D6-0CC6-42CA-A3D8-79E9D0A3D675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Preprocessing</a:t>
          </a:r>
        </a:p>
      </dgm:t>
    </dgm:pt>
    <dgm:pt modelId="{8AE9B800-2E7F-436B-8CDC-3EE2B53D6482}" type="parTrans" cxnId="{A6792EB9-8808-4364-AC05-B1A49A30ED95}">
      <dgm:prSet/>
      <dgm:spPr/>
      <dgm:t>
        <a:bodyPr/>
        <a:lstStyle/>
        <a:p>
          <a:endParaRPr lang="en-US"/>
        </a:p>
      </dgm:t>
    </dgm:pt>
    <dgm:pt modelId="{CBD9311E-5155-40F6-8024-D7BFA7AD7FDF}" type="sibTrans" cxnId="{A6792EB9-8808-4364-AC05-B1A49A30ED95}">
      <dgm:prSet/>
      <dgm:spPr/>
      <dgm:t>
        <a:bodyPr/>
        <a:lstStyle/>
        <a:p>
          <a:endParaRPr lang="en-US"/>
        </a:p>
      </dgm:t>
    </dgm:pt>
    <dgm:pt modelId="{28634641-AE43-4D6B-9254-A183FAE4022C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 Selection and Development</a:t>
          </a:r>
        </a:p>
      </dgm:t>
    </dgm:pt>
    <dgm:pt modelId="{5941C447-9EB4-40CC-97D8-3612CAE8FE2A}" type="parTrans" cxnId="{AF89E77F-75F2-46E9-B0A2-25E84FE63F1A}">
      <dgm:prSet/>
      <dgm:spPr/>
      <dgm:t>
        <a:bodyPr/>
        <a:lstStyle/>
        <a:p>
          <a:endParaRPr lang="en-US"/>
        </a:p>
      </dgm:t>
    </dgm:pt>
    <dgm:pt modelId="{E545CA16-3658-483E-939F-747509F9467C}" type="sibTrans" cxnId="{AF89E77F-75F2-46E9-B0A2-25E84FE63F1A}">
      <dgm:prSet/>
      <dgm:spPr/>
      <dgm:t>
        <a:bodyPr/>
        <a:lstStyle/>
        <a:p>
          <a:endParaRPr lang="en-US"/>
        </a:p>
      </dgm:t>
    </dgm:pt>
    <dgm:pt modelId="{36449AB3-39BF-4AF6-A08A-E0EC7D02AE67}">
      <dgm:prSet/>
      <dgm:spPr/>
      <dgm:t>
        <a:bodyPr/>
        <a:lstStyle/>
        <a:p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Training and Validation</a:t>
          </a:r>
        </a:p>
      </dgm:t>
    </dgm:pt>
    <dgm:pt modelId="{E836BA3E-3387-4E97-96E2-51D3AD935289}" type="parTrans" cxnId="{3827D40A-3E12-475D-9DE0-C635C0AB1B18}">
      <dgm:prSet/>
      <dgm:spPr/>
      <dgm:t>
        <a:bodyPr/>
        <a:lstStyle/>
        <a:p>
          <a:endParaRPr lang="en-US"/>
        </a:p>
      </dgm:t>
    </dgm:pt>
    <dgm:pt modelId="{2927C349-095F-4006-BE61-91A2DD577DC3}" type="sibTrans" cxnId="{3827D40A-3E12-475D-9DE0-C635C0AB1B18}">
      <dgm:prSet/>
      <dgm:spPr/>
      <dgm:t>
        <a:bodyPr/>
        <a:lstStyle/>
        <a:p>
          <a:endParaRPr lang="en-US"/>
        </a:p>
      </dgm:t>
    </dgm:pt>
    <dgm:pt modelId="{235A5757-C1C0-494F-B503-E4E40F835B5E}">
      <dgm:prSet/>
      <dgm:spPr/>
      <dgm:t>
        <a:bodyPr/>
        <a:lstStyle/>
        <a:p>
          <a:r>
            <a: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Visualization</a:t>
          </a:r>
        </a:p>
      </dgm:t>
    </dgm:pt>
    <dgm:pt modelId="{16E10004-FB95-410D-BB6C-427996CD08C3}" type="parTrans" cxnId="{3A20D5EC-F181-4E35-A2B0-E39232747ED1}">
      <dgm:prSet/>
      <dgm:spPr/>
      <dgm:t>
        <a:bodyPr/>
        <a:lstStyle/>
        <a:p>
          <a:endParaRPr lang="en-US"/>
        </a:p>
      </dgm:t>
    </dgm:pt>
    <dgm:pt modelId="{EE037207-A951-414F-9CC5-49B8E2D5D5DD}" type="sibTrans" cxnId="{3A20D5EC-F181-4E35-A2B0-E39232747ED1}">
      <dgm:prSet/>
      <dgm:spPr/>
      <dgm:t>
        <a:bodyPr/>
        <a:lstStyle/>
        <a:p>
          <a:endParaRPr lang="en-US"/>
        </a:p>
      </dgm:t>
    </dgm:pt>
    <dgm:pt modelId="{762CC694-B071-47F1-A509-302FDE9B9EBE}">
      <dgm:prSet/>
      <dgm:spPr/>
      <dgm:t>
        <a:bodyPr/>
        <a:lstStyle/>
        <a:p>
          <a:r>
            <a:rPr lang="en-CA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Results and Discussion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9F40222-E768-4A49-8ED6-FE388D298726}" type="parTrans" cxnId="{D805465D-B769-491E-95EF-5175DCC6D6C9}">
      <dgm:prSet/>
      <dgm:spPr/>
      <dgm:t>
        <a:bodyPr/>
        <a:lstStyle/>
        <a:p>
          <a:endParaRPr lang="en-US"/>
        </a:p>
      </dgm:t>
    </dgm:pt>
    <dgm:pt modelId="{80D2970A-2A4E-4A93-BC47-1A348A38C49B}" type="sibTrans" cxnId="{D805465D-B769-491E-95EF-5175DCC6D6C9}">
      <dgm:prSet/>
      <dgm:spPr/>
      <dgm:t>
        <a:bodyPr/>
        <a:lstStyle/>
        <a:p>
          <a:endParaRPr lang="en-US"/>
        </a:p>
      </dgm:t>
    </dgm:pt>
    <dgm:pt modelId="{60826D40-4EF5-40F1-93B3-194E88F6E070}">
      <dgm:prSet/>
      <dgm:spPr/>
      <dgm:t>
        <a:bodyPr/>
        <a:lstStyle/>
        <a:p>
          <a:r>
            <a: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 Works</a:t>
          </a:r>
          <a:endParaRPr lang="en-US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693D675-FCE4-4DA1-AC23-61A1853BA013}" type="parTrans" cxnId="{63048FC0-AC03-45A9-B44D-90E0D6FE6AF9}">
      <dgm:prSet/>
      <dgm:spPr/>
      <dgm:t>
        <a:bodyPr/>
        <a:lstStyle/>
        <a:p>
          <a:endParaRPr lang="en-US"/>
        </a:p>
      </dgm:t>
    </dgm:pt>
    <dgm:pt modelId="{FAA4CA8F-84E2-4ED2-BD82-58FB84B336E1}" type="sibTrans" cxnId="{63048FC0-AC03-45A9-B44D-90E0D6FE6AF9}">
      <dgm:prSet/>
      <dgm:spPr/>
      <dgm:t>
        <a:bodyPr/>
        <a:lstStyle/>
        <a:p>
          <a:endParaRPr lang="en-US"/>
        </a:p>
      </dgm:t>
    </dgm:pt>
    <dgm:pt modelId="{C5DB712F-FC00-4343-95A5-18BA89ADCE2E}">
      <dgm:prSet/>
      <dgm:spPr/>
      <dgm:t>
        <a:bodyPr/>
        <a:lstStyle/>
        <a:p>
          <a:r>
            <a:rPr lang="en-CA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 and Future Recommendations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97F6AEF-57E6-42A0-8B62-513A9A6F378D}" type="parTrans" cxnId="{AE881B7C-5A95-487B-BC88-90EE8614AAD2}">
      <dgm:prSet/>
      <dgm:spPr/>
      <dgm:t>
        <a:bodyPr/>
        <a:lstStyle/>
        <a:p>
          <a:endParaRPr lang="en-US"/>
        </a:p>
      </dgm:t>
    </dgm:pt>
    <dgm:pt modelId="{899EB2F3-546F-4281-AADD-2486F3476844}" type="sibTrans" cxnId="{AE881B7C-5A95-487B-BC88-90EE8614AAD2}">
      <dgm:prSet/>
      <dgm:spPr/>
      <dgm:t>
        <a:bodyPr/>
        <a:lstStyle/>
        <a:p>
          <a:endParaRPr lang="en-US"/>
        </a:p>
      </dgm:t>
    </dgm:pt>
    <dgm:pt modelId="{A0B4B4A4-C756-48D8-A6A0-A5E50D6A2F14}">
      <dgm:prSet/>
      <dgm:spPr/>
      <dgm:t>
        <a:bodyPr/>
        <a:lstStyle/>
        <a:p>
          <a:r>
            <a:rPr lang="en-CA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References</a:t>
          </a:r>
          <a:endParaRPr lang="en-US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C384BC7-A67E-4EA9-A07D-61C6D55D6EF3}" type="parTrans" cxnId="{5FDA512C-ADB8-4F4E-ABF4-FA535A674A78}">
      <dgm:prSet/>
      <dgm:spPr/>
      <dgm:t>
        <a:bodyPr/>
        <a:lstStyle/>
        <a:p>
          <a:endParaRPr lang="en-US"/>
        </a:p>
      </dgm:t>
    </dgm:pt>
    <dgm:pt modelId="{6B65FC1D-7B38-4E45-830C-D5079DBD1BA3}" type="sibTrans" cxnId="{5FDA512C-ADB8-4F4E-ABF4-FA535A674A78}">
      <dgm:prSet/>
      <dgm:spPr/>
      <dgm:t>
        <a:bodyPr/>
        <a:lstStyle/>
        <a:p>
          <a:endParaRPr lang="en-US"/>
        </a:p>
      </dgm:t>
    </dgm:pt>
    <dgm:pt modelId="{211CA680-8A3E-4809-8A0E-23815D192320}" type="pres">
      <dgm:prSet presAssocID="{B7A0C262-5C08-4C97-A966-DEECE164CB48}" presName="vert0" presStyleCnt="0">
        <dgm:presLayoutVars>
          <dgm:dir/>
          <dgm:animOne val="branch"/>
          <dgm:animLvl val="lvl"/>
        </dgm:presLayoutVars>
      </dgm:prSet>
      <dgm:spPr/>
    </dgm:pt>
    <dgm:pt modelId="{5FDB0E02-966C-4685-9450-0F7852C7798F}" type="pres">
      <dgm:prSet presAssocID="{2984EEB6-1E1C-444C-9164-5E211FDAB897}" presName="thickLine" presStyleLbl="alignNode1" presStyleIdx="0" presStyleCnt="13"/>
      <dgm:spPr/>
    </dgm:pt>
    <dgm:pt modelId="{5F7BC446-A5F4-47D1-A002-DDB79D5F8618}" type="pres">
      <dgm:prSet presAssocID="{2984EEB6-1E1C-444C-9164-5E211FDAB897}" presName="horz1" presStyleCnt="0"/>
      <dgm:spPr/>
    </dgm:pt>
    <dgm:pt modelId="{F7A82173-7ADC-4594-8002-E4E4037E02C8}" type="pres">
      <dgm:prSet presAssocID="{2984EEB6-1E1C-444C-9164-5E211FDAB897}" presName="tx1" presStyleLbl="revTx" presStyleIdx="0" presStyleCnt="13"/>
      <dgm:spPr/>
    </dgm:pt>
    <dgm:pt modelId="{3B2D9590-E1D5-46F9-8DC4-E2ABB3D9A4F7}" type="pres">
      <dgm:prSet presAssocID="{2984EEB6-1E1C-444C-9164-5E211FDAB897}" presName="vert1" presStyleCnt="0"/>
      <dgm:spPr/>
    </dgm:pt>
    <dgm:pt modelId="{4F8B5604-BE18-4D76-9782-0A1486606E51}" type="pres">
      <dgm:prSet presAssocID="{83D21C5F-BB24-4BA8-9F1A-3EFDDB80D8AF}" presName="thickLine" presStyleLbl="alignNode1" presStyleIdx="1" presStyleCnt="13"/>
      <dgm:spPr/>
    </dgm:pt>
    <dgm:pt modelId="{C5BDE392-BAA7-4A37-A341-98B8AE8C1786}" type="pres">
      <dgm:prSet presAssocID="{83D21C5F-BB24-4BA8-9F1A-3EFDDB80D8AF}" presName="horz1" presStyleCnt="0"/>
      <dgm:spPr/>
    </dgm:pt>
    <dgm:pt modelId="{768A68F8-DF62-4E2D-BA31-FE7443D44627}" type="pres">
      <dgm:prSet presAssocID="{83D21C5F-BB24-4BA8-9F1A-3EFDDB80D8AF}" presName="tx1" presStyleLbl="revTx" presStyleIdx="1" presStyleCnt="13"/>
      <dgm:spPr/>
    </dgm:pt>
    <dgm:pt modelId="{E7A03F99-A8C6-4C30-9D23-4F9E7DFC8BE7}" type="pres">
      <dgm:prSet presAssocID="{83D21C5F-BB24-4BA8-9F1A-3EFDDB80D8AF}" presName="vert1" presStyleCnt="0"/>
      <dgm:spPr/>
    </dgm:pt>
    <dgm:pt modelId="{1CAA5B72-5804-4776-9024-588D8BD7EF00}" type="pres">
      <dgm:prSet presAssocID="{250E3CC9-5A2C-49ED-BA6D-BD52067E3ABC}" presName="thickLine" presStyleLbl="alignNode1" presStyleIdx="2" presStyleCnt="13"/>
      <dgm:spPr/>
    </dgm:pt>
    <dgm:pt modelId="{B341F0AB-E9F8-4B6F-8AEE-6A20C31520D4}" type="pres">
      <dgm:prSet presAssocID="{250E3CC9-5A2C-49ED-BA6D-BD52067E3ABC}" presName="horz1" presStyleCnt="0"/>
      <dgm:spPr/>
    </dgm:pt>
    <dgm:pt modelId="{56B59C43-151C-4B4C-B4D3-B6ACAC937079}" type="pres">
      <dgm:prSet presAssocID="{250E3CC9-5A2C-49ED-BA6D-BD52067E3ABC}" presName="tx1" presStyleLbl="revTx" presStyleIdx="2" presStyleCnt="13"/>
      <dgm:spPr/>
    </dgm:pt>
    <dgm:pt modelId="{B02497F3-AC4D-4130-BBFD-20868DF9EAB0}" type="pres">
      <dgm:prSet presAssocID="{250E3CC9-5A2C-49ED-BA6D-BD52067E3ABC}" presName="vert1" presStyleCnt="0"/>
      <dgm:spPr/>
    </dgm:pt>
    <dgm:pt modelId="{1EEB1DC5-F2EF-4ADB-BFB4-79DCDB7E135A}" type="pres">
      <dgm:prSet presAssocID="{5AD8C4DC-4AB4-46B0-B1A0-C24B8DABDB03}" presName="thickLine" presStyleLbl="alignNode1" presStyleIdx="3" presStyleCnt="13"/>
      <dgm:spPr/>
    </dgm:pt>
    <dgm:pt modelId="{9FA41B69-535E-4C1A-881F-FB3DCFAD6BBB}" type="pres">
      <dgm:prSet presAssocID="{5AD8C4DC-4AB4-46B0-B1A0-C24B8DABDB03}" presName="horz1" presStyleCnt="0"/>
      <dgm:spPr/>
    </dgm:pt>
    <dgm:pt modelId="{62A24258-098A-4789-B804-F826F0EEEE9D}" type="pres">
      <dgm:prSet presAssocID="{5AD8C4DC-4AB4-46B0-B1A0-C24B8DABDB03}" presName="tx1" presStyleLbl="revTx" presStyleIdx="3" presStyleCnt="13"/>
      <dgm:spPr/>
    </dgm:pt>
    <dgm:pt modelId="{69776734-52C3-4C14-B57A-6E07B1D5B793}" type="pres">
      <dgm:prSet presAssocID="{5AD8C4DC-4AB4-46B0-B1A0-C24B8DABDB03}" presName="vert1" presStyleCnt="0"/>
      <dgm:spPr/>
    </dgm:pt>
    <dgm:pt modelId="{93A95F34-DA5A-45A1-AEA8-302E1C169320}" type="pres">
      <dgm:prSet presAssocID="{ECB29051-BF0D-41AE-84AF-58D009A4B4AC}" presName="thickLine" presStyleLbl="alignNode1" presStyleIdx="4" presStyleCnt="13"/>
      <dgm:spPr/>
    </dgm:pt>
    <dgm:pt modelId="{BBF1A5CB-E459-4417-B63B-2DCAA3C7942E}" type="pres">
      <dgm:prSet presAssocID="{ECB29051-BF0D-41AE-84AF-58D009A4B4AC}" presName="horz1" presStyleCnt="0"/>
      <dgm:spPr/>
    </dgm:pt>
    <dgm:pt modelId="{88183621-C62F-44BE-B587-9C1AA93D0E8B}" type="pres">
      <dgm:prSet presAssocID="{ECB29051-BF0D-41AE-84AF-58D009A4B4AC}" presName="tx1" presStyleLbl="revTx" presStyleIdx="4" presStyleCnt="13"/>
      <dgm:spPr/>
    </dgm:pt>
    <dgm:pt modelId="{A8B84D83-306E-4512-8744-CED563C6A187}" type="pres">
      <dgm:prSet presAssocID="{ECB29051-BF0D-41AE-84AF-58D009A4B4AC}" presName="vert1" presStyleCnt="0"/>
      <dgm:spPr/>
    </dgm:pt>
    <dgm:pt modelId="{A6F8E75F-176E-4C2F-94EA-B2EB32B8FDDB}" type="pres">
      <dgm:prSet presAssocID="{997C12D6-0CC6-42CA-A3D8-79E9D0A3D675}" presName="thickLine" presStyleLbl="alignNode1" presStyleIdx="5" presStyleCnt="13"/>
      <dgm:spPr/>
    </dgm:pt>
    <dgm:pt modelId="{D4DEACC5-0B90-44BE-9AC4-11C7A7A833AF}" type="pres">
      <dgm:prSet presAssocID="{997C12D6-0CC6-42CA-A3D8-79E9D0A3D675}" presName="horz1" presStyleCnt="0"/>
      <dgm:spPr/>
    </dgm:pt>
    <dgm:pt modelId="{4E7A8900-26A1-4978-B5EB-F131ED3A4523}" type="pres">
      <dgm:prSet presAssocID="{997C12D6-0CC6-42CA-A3D8-79E9D0A3D675}" presName="tx1" presStyleLbl="revTx" presStyleIdx="5" presStyleCnt="13"/>
      <dgm:spPr/>
    </dgm:pt>
    <dgm:pt modelId="{22A34258-4999-4416-BC78-4FA8CF8CB6A6}" type="pres">
      <dgm:prSet presAssocID="{997C12D6-0CC6-42CA-A3D8-79E9D0A3D675}" presName="vert1" presStyleCnt="0"/>
      <dgm:spPr/>
    </dgm:pt>
    <dgm:pt modelId="{329D80AB-E8FE-4EF3-B73A-FBB55D3C087A}" type="pres">
      <dgm:prSet presAssocID="{28634641-AE43-4D6B-9254-A183FAE4022C}" presName="thickLine" presStyleLbl="alignNode1" presStyleIdx="6" presStyleCnt="13"/>
      <dgm:spPr/>
    </dgm:pt>
    <dgm:pt modelId="{97341DD7-BC89-4041-8F16-24F6F4C22C60}" type="pres">
      <dgm:prSet presAssocID="{28634641-AE43-4D6B-9254-A183FAE4022C}" presName="horz1" presStyleCnt="0"/>
      <dgm:spPr/>
    </dgm:pt>
    <dgm:pt modelId="{BB329116-29B9-48C4-A252-E6268127FA2B}" type="pres">
      <dgm:prSet presAssocID="{28634641-AE43-4D6B-9254-A183FAE4022C}" presName="tx1" presStyleLbl="revTx" presStyleIdx="6" presStyleCnt="13"/>
      <dgm:spPr/>
    </dgm:pt>
    <dgm:pt modelId="{718FEA8A-6FFD-46D9-9FA5-0334664BA99E}" type="pres">
      <dgm:prSet presAssocID="{28634641-AE43-4D6B-9254-A183FAE4022C}" presName="vert1" presStyleCnt="0"/>
      <dgm:spPr/>
    </dgm:pt>
    <dgm:pt modelId="{A7EACFDD-DD0D-4943-96DD-F8F054DC27D1}" type="pres">
      <dgm:prSet presAssocID="{36449AB3-39BF-4AF6-A08A-E0EC7D02AE67}" presName="thickLine" presStyleLbl="alignNode1" presStyleIdx="7" presStyleCnt="13"/>
      <dgm:spPr/>
    </dgm:pt>
    <dgm:pt modelId="{D7D24635-09B9-4731-B666-916F2EB3F7F2}" type="pres">
      <dgm:prSet presAssocID="{36449AB3-39BF-4AF6-A08A-E0EC7D02AE67}" presName="horz1" presStyleCnt="0"/>
      <dgm:spPr/>
    </dgm:pt>
    <dgm:pt modelId="{0CB09958-1E5E-4CCD-9B4E-684BF562E872}" type="pres">
      <dgm:prSet presAssocID="{36449AB3-39BF-4AF6-A08A-E0EC7D02AE67}" presName="tx1" presStyleLbl="revTx" presStyleIdx="7" presStyleCnt="13"/>
      <dgm:spPr/>
    </dgm:pt>
    <dgm:pt modelId="{ED1313D7-8394-44F2-B603-5CEEA6ED3C0D}" type="pres">
      <dgm:prSet presAssocID="{36449AB3-39BF-4AF6-A08A-E0EC7D02AE67}" presName="vert1" presStyleCnt="0"/>
      <dgm:spPr/>
    </dgm:pt>
    <dgm:pt modelId="{2F679F19-69B2-4F15-8E51-CD030B5D4E8C}" type="pres">
      <dgm:prSet presAssocID="{235A5757-C1C0-494F-B503-E4E40F835B5E}" presName="thickLine" presStyleLbl="alignNode1" presStyleIdx="8" presStyleCnt="13"/>
      <dgm:spPr/>
    </dgm:pt>
    <dgm:pt modelId="{BF5C30BC-0259-4A18-8C51-E3E9B81CC338}" type="pres">
      <dgm:prSet presAssocID="{235A5757-C1C0-494F-B503-E4E40F835B5E}" presName="horz1" presStyleCnt="0"/>
      <dgm:spPr/>
    </dgm:pt>
    <dgm:pt modelId="{076A3595-96AB-4441-9DB0-CBD45170EE5B}" type="pres">
      <dgm:prSet presAssocID="{235A5757-C1C0-494F-B503-E4E40F835B5E}" presName="tx1" presStyleLbl="revTx" presStyleIdx="8" presStyleCnt="13"/>
      <dgm:spPr/>
    </dgm:pt>
    <dgm:pt modelId="{3D6F9856-E56B-4A48-82FD-1013BD1D246A}" type="pres">
      <dgm:prSet presAssocID="{235A5757-C1C0-494F-B503-E4E40F835B5E}" presName="vert1" presStyleCnt="0"/>
      <dgm:spPr/>
    </dgm:pt>
    <dgm:pt modelId="{5FE4D43A-96B3-42D3-AC57-2B9DD6FFF1D4}" type="pres">
      <dgm:prSet presAssocID="{762CC694-B071-47F1-A509-302FDE9B9EBE}" presName="thickLine" presStyleLbl="alignNode1" presStyleIdx="9" presStyleCnt="13"/>
      <dgm:spPr/>
    </dgm:pt>
    <dgm:pt modelId="{C7A460AD-3ED7-462B-8506-F6E30BD6A830}" type="pres">
      <dgm:prSet presAssocID="{762CC694-B071-47F1-A509-302FDE9B9EBE}" presName="horz1" presStyleCnt="0"/>
      <dgm:spPr/>
    </dgm:pt>
    <dgm:pt modelId="{8FF6F66A-B24B-407B-8A12-8B87CCF7E9B1}" type="pres">
      <dgm:prSet presAssocID="{762CC694-B071-47F1-A509-302FDE9B9EBE}" presName="tx1" presStyleLbl="revTx" presStyleIdx="9" presStyleCnt="13"/>
      <dgm:spPr/>
    </dgm:pt>
    <dgm:pt modelId="{24310AE7-6A71-4F6E-9FD4-32AEC8035608}" type="pres">
      <dgm:prSet presAssocID="{762CC694-B071-47F1-A509-302FDE9B9EBE}" presName="vert1" presStyleCnt="0"/>
      <dgm:spPr/>
    </dgm:pt>
    <dgm:pt modelId="{68D2538A-6B49-4709-B68E-B7A0E1B5AEFB}" type="pres">
      <dgm:prSet presAssocID="{60826D40-4EF5-40F1-93B3-194E88F6E070}" presName="thickLine" presStyleLbl="alignNode1" presStyleIdx="10" presStyleCnt="13"/>
      <dgm:spPr/>
    </dgm:pt>
    <dgm:pt modelId="{9D255166-5E46-4641-BBAA-1F5DED9B9D9A}" type="pres">
      <dgm:prSet presAssocID="{60826D40-4EF5-40F1-93B3-194E88F6E070}" presName="horz1" presStyleCnt="0"/>
      <dgm:spPr/>
    </dgm:pt>
    <dgm:pt modelId="{3A556E94-4E75-4B3A-8FF9-70B55C0C367E}" type="pres">
      <dgm:prSet presAssocID="{60826D40-4EF5-40F1-93B3-194E88F6E070}" presName="tx1" presStyleLbl="revTx" presStyleIdx="10" presStyleCnt="13"/>
      <dgm:spPr/>
    </dgm:pt>
    <dgm:pt modelId="{04E4F229-C4A3-4F5F-99DB-A12311056744}" type="pres">
      <dgm:prSet presAssocID="{60826D40-4EF5-40F1-93B3-194E88F6E070}" presName="vert1" presStyleCnt="0"/>
      <dgm:spPr/>
    </dgm:pt>
    <dgm:pt modelId="{486AB046-F75C-4DA8-82DB-1654EFC63BD3}" type="pres">
      <dgm:prSet presAssocID="{C5DB712F-FC00-4343-95A5-18BA89ADCE2E}" presName="thickLine" presStyleLbl="alignNode1" presStyleIdx="11" presStyleCnt="13"/>
      <dgm:spPr/>
    </dgm:pt>
    <dgm:pt modelId="{7BBF96ED-0AD7-45FC-A1B5-F7993E5389F0}" type="pres">
      <dgm:prSet presAssocID="{C5DB712F-FC00-4343-95A5-18BA89ADCE2E}" presName="horz1" presStyleCnt="0"/>
      <dgm:spPr/>
    </dgm:pt>
    <dgm:pt modelId="{72955709-4A84-4A3D-8E2B-54D330B8C1C6}" type="pres">
      <dgm:prSet presAssocID="{C5DB712F-FC00-4343-95A5-18BA89ADCE2E}" presName="tx1" presStyleLbl="revTx" presStyleIdx="11" presStyleCnt="13"/>
      <dgm:spPr/>
    </dgm:pt>
    <dgm:pt modelId="{C99A559E-FE6C-492C-A43F-3B4DE6F349FA}" type="pres">
      <dgm:prSet presAssocID="{C5DB712F-FC00-4343-95A5-18BA89ADCE2E}" presName="vert1" presStyleCnt="0"/>
      <dgm:spPr/>
    </dgm:pt>
    <dgm:pt modelId="{07B5DC91-5105-423F-9608-21CB04723BBF}" type="pres">
      <dgm:prSet presAssocID="{A0B4B4A4-C756-48D8-A6A0-A5E50D6A2F14}" presName="thickLine" presStyleLbl="alignNode1" presStyleIdx="12" presStyleCnt="13"/>
      <dgm:spPr/>
    </dgm:pt>
    <dgm:pt modelId="{5357DD3A-7525-4EB0-B510-EFA4EE67E406}" type="pres">
      <dgm:prSet presAssocID="{A0B4B4A4-C756-48D8-A6A0-A5E50D6A2F14}" presName="horz1" presStyleCnt="0"/>
      <dgm:spPr/>
    </dgm:pt>
    <dgm:pt modelId="{6E44C916-42F1-4447-A550-C9F0855916A5}" type="pres">
      <dgm:prSet presAssocID="{A0B4B4A4-C756-48D8-A6A0-A5E50D6A2F14}" presName="tx1" presStyleLbl="revTx" presStyleIdx="12" presStyleCnt="13"/>
      <dgm:spPr/>
    </dgm:pt>
    <dgm:pt modelId="{1D0D6EF9-EBD6-4F8D-97E9-D70B0F297983}" type="pres">
      <dgm:prSet presAssocID="{A0B4B4A4-C756-48D8-A6A0-A5E50D6A2F14}" presName="vert1" presStyleCnt="0"/>
      <dgm:spPr/>
    </dgm:pt>
  </dgm:ptLst>
  <dgm:cxnLst>
    <dgm:cxn modelId="{D82A2901-5C18-4142-AC21-8F847241D8E9}" srcId="{B7A0C262-5C08-4C97-A966-DEECE164CB48}" destId="{2984EEB6-1E1C-444C-9164-5E211FDAB897}" srcOrd="0" destOrd="0" parTransId="{0F7F90A4-E20C-42C8-87D4-8303CC3E8F05}" sibTransId="{BED5AB14-4FE3-4C75-8C3E-B06698E8AB9C}"/>
    <dgm:cxn modelId="{3827D40A-3E12-475D-9DE0-C635C0AB1B18}" srcId="{B7A0C262-5C08-4C97-A966-DEECE164CB48}" destId="{36449AB3-39BF-4AF6-A08A-E0EC7D02AE67}" srcOrd="7" destOrd="0" parTransId="{E836BA3E-3387-4E97-96E2-51D3AD935289}" sibTransId="{2927C349-095F-4006-BE61-91A2DD577DC3}"/>
    <dgm:cxn modelId="{F2FFB00F-AC86-4CE9-9379-04E1A9668B56}" type="presOf" srcId="{83D21C5F-BB24-4BA8-9F1A-3EFDDB80D8AF}" destId="{768A68F8-DF62-4E2D-BA31-FE7443D44627}" srcOrd="0" destOrd="0" presId="urn:microsoft.com/office/officeart/2008/layout/LinedList"/>
    <dgm:cxn modelId="{468A341C-9963-4296-B4DB-604BC5FDFB10}" type="presOf" srcId="{235A5757-C1C0-494F-B503-E4E40F835B5E}" destId="{076A3595-96AB-4441-9DB0-CBD45170EE5B}" srcOrd="0" destOrd="0" presId="urn:microsoft.com/office/officeart/2008/layout/LinedList"/>
    <dgm:cxn modelId="{5FDA512C-ADB8-4F4E-ABF4-FA535A674A78}" srcId="{B7A0C262-5C08-4C97-A966-DEECE164CB48}" destId="{A0B4B4A4-C756-48D8-A6A0-A5E50D6A2F14}" srcOrd="12" destOrd="0" parTransId="{FC384BC7-A67E-4EA9-A07D-61C6D55D6EF3}" sibTransId="{6B65FC1D-7B38-4E45-830C-D5079DBD1BA3}"/>
    <dgm:cxn modelId="{38188F33-4F05-49FA-A533-F1D4DEDEBD5D}" srcId="{B7A0C262-5C08-4C97-A966-DEECE164CB48}" destId="{ECB29051-BF0D-41AE-84AF-58D009A4B4AC}" srcOrd="4" destOrd="0" parTransId="{D51D1446-A2CC-4765-AA99-6EC0BBF1CE7C}" sibTransId="{E3E81D32-F072-4D1E-946D-9C4D839CCBD7}"/>
    <dgm:cxn modelId="{F36DDE33-3271-46EA-8FA7-33FF0DF7B8C4}" type="presOf" srcId="{ECB29051-BF0D-41AE-84AF-58D009A4B4AC}" destId="{88183621-C62F-44BE-B587-9C1AA93D0E8B}" srcOrd="0" destOrd="0" presId="urn:microsoft.com/office/officeart/2008/layout/LinedList"/>
    <dgm:cxn modelId="{D3E73E36-4CCB-4BE1-8078-3195B736AA4B}" type="presOf" srcId="{762CC694-B071-47F1-A509-302FDE9B9EBE}" destId="{8FF6F66A-B24B-407B-8A12-8B87CCF7E9B1}" srcOrd="0" destOrd="0" presId="urn:microsoft.com/office/officeart/2008/layout/LinedList"/>
    <dgm:cxn modelId="{69F3CF3F-F0E4-4FB9-BE30-6A64791C5F30}" srcId="{B7A0C262-5C08-4C97-A966-DEECE164CB48}" destId="{250E3CC9-5A2C-49ED-BA6D-BD52067E3ABC}" srcOrd="2" destOrd="0" parTransId="{07A634EF-E714-4F4F-9247-8B7CA94D811F}" sibTransId="{1D55FA47-EF62-4076-81E5-6394EFA0E552}"/>
    <dgm:cxn modelId="{D805465D-B769-491E-95EF-5175DCC6D6C9}" srcId="{B7A0C262-5C08-4C97-A966-DEECE164CB48}" destId="{762CC694-B071-47F1-A509-302FDE9B9EBE}" srcOrd="9" destOrd="0" parTransId="{C9F40222-E768-4A49-8ED6-FE388D298726}" sibTransId="{80D2970A-2A4E-4A93-BC47-1A348A38C49B}"/>
    <dgm:cxn modelId="{EECB255F-DB7C-4C21-A515-C3CB26AB7747}" type="presOf" srcId="{5AD8C4DC-4AB4-46B0-B1A0-C24B8DABDB03}" destId="{62A24258-098A-4789-B804-F826F0EEEE9D}" srcOrd="0" destOrd="0" presId="urn:microsoft.com/office/officeart/2008/layout/LinedList"/>
    <dgm:cxn modelId="{38E60F49-0D28-4842-8254-0D96C89448EA}" type="presOf" srcId="{997C12D6-0CC6-42CA-A3D8-79E9D0A3D675}" destId="{4E7A8900-26A1-4978-B5EB-F131ED3A4523}" srcOrd="0" destOrd="0" presId="urn:microsoft.com/office/officeart/2008/layout/LinedList"/>
    <dgm:cxn modelId="{A2A41E4F-8E0F-41A1-B93D-BCDC3DBE474B}" type="presOf" srcId="{A0B4B4A4-C756-48D8-A6A0-A5E50D6A2F14}" destId="{6E44C916-42F1-4447-A550-C9F0855916A5}" srcOrd="0" destOrd="0" presId="urn:microsoft.com/office/officeart/2008/layout/LinedList"/>
    <dgm:cxn modelId="{AE881B7C-5A95-487B-BC88-90EE8614AAD2}" srcId="{B7A0C262-5C08-4C97-A966-DEECE164CB48}" destId="{C5DB712F-FC00-4343-95A5-18BA89ADCE2E}" srcOrd="11" destOrd="0" parTransId="{B97F6AEF-57E6-42A0-8B62-513A9A6F378D}" sibTransId="{899EB2F3-546F-4281-AADD-2486F3476844}"/>
    <dgm:cxn modelId="{AF89E77F-75F2-46E9-B0A2-25E84FE63F1A}" srcId="{B7A0C262-5C08-4C97-A966-DEECE164CB48}" destId="{28634641-AE43-4D6B-9254-A183FAE4022C}" srcOrd="6" destOrd="0" parTransId="{5941C447-9EB4-40CC-97D8-3612CAE8FE2A}" sibTransId="{E545CA16-3658-483E-939F-747509F9467C}"/>
    <dgm:cxn modelId="{EE54D09A-059F-4A43-83EA-079DA48ACDF0}" type="presOf" srcId="{B7A0C262-5C08-4C97-A966-DEECE164CB48}" destId="{211CA680-8A3E-4809-8A0E-23815D192320}" srcOrd="0" destOrd="0" presId="urn:microsoft.com/office/officeart/2008/layout/LinedList"/>
    <dgm:cxn modelId="{4A42CC9C-B969-44BC-9A5F-362B6092F72D}" srcId="{B7A0C262-5C08-4C97-A966-DEECE164CB48}" destId="{5AD8C4DC-4AB4-46B0-B1A0-C24B8DABDB03}" srcOrd="3" destOrd="0" parTransId="{909AE2C9-E42B-4BBF-AECF-01078A6BD957}" sibTransId="{59664577-1A65-4931-8992-EAB3BB2FABB2}"/>
    <dgm:cxn modelId="{F571E3A4-642A-44AE-921D-090C898D569A}" type="presOf" srcId="{250E3CC9-5A2C-49ED-BA6D-BD52067E3ABC}" destId="{56B59C43-151C-4B4C-B4D3-B6ACAC937079}" srcOrd="0" destOrd="0" presId="urn:microsoft.com/office/officeart/2008/layout/LinedList"/>
    <dgm:cxn modelId="{3855A7B0-6742-47D6-BB14-306507A365B8}" type="presOf" srcId="{36449AB3-39BF-4AF6-A08A-E0EC7D02AE67}" destId="{0CB09958-1E5E-4CCD-9B4E-684BF562E872}" srcOrd="0" destOrd="0" presId="urn:microsoft.com/office/officeart/2008/layout/LinedList"/>
    <dgm:cxn modelId="{EACE1AB8-63FB-4E55-8D49-F50B1073D7AC}" type="presOf" srcId="{60826D40-4EF5-40F1-93B3-194E88F6E070}" destId="{3A556E94-4E75-4B3A-8FF9-70B55C0C367E}" srcOrd="0" destOrd="0" presId="urn:microsoft.com/office/officeart/2008/layout/LinedList"/>
    <dgm:cxn modelId="{A6792EB9-8808-4364-AC05-B1A49A30ED95}" srcId="{B7A0C262-5C08-4C97-A966-DEECE164CB48}" destId="{997C12D6-0CC6-42CA-A3D8-79E9D0A3D675}" srcOrd="5" destOrd="0" parTransId="{8AE9B800-2E7F-436B-8CDC-3EE2B53D6482}" sibTransId="{CBD9311E-5155-40F6-8024-D7BFA7AD7FDF}"/>
    <dgm:cxn modelId="{63048FC0-AC03-45A9-B44D-90E0D6FE6AF9}" srcId="{B7A0C262-5C08-4C97-A966-DEECE164CB48}" destId="{60826D40-4EF5-40F1-93B3-194E88F6E070}" srcOrd="10" destOrd="0" parTransId="{A693D675-FCE4-4DA1-AC23-61A1853BA013}" sibTransId="{FAA4CA8F-84E2-4ED2-BD82-58FB84B336E1}"/>
    <dgm:cxn modelId="{0DC945C1-E929-4392-A592-EB179BE4AA29}" srcId="{B7A0C262-5C08-4C97-A966-DEECE164CB48}" destId="{83D21C5F-BB24-4BA8-9F1A-3EFDDB80D8AF}" srcOrd="1" destOrd="0" parTransId="{80575686-3505-4A5D-8B95-D15674D681DD}" sibTransId="{F285E346-F3A9-4455-A665-46D93AC12CA7}"/>
    <dgm:cxn modelId="{3C0CF3CF-3CFA-4173-9597-5DADFA0FA293}" type="presOf" srcId="{C5DB712F-FC00-4343-95A5-18BA89ADCE2E}" destId="{72955709-4A84-4A3D-8E2B-54D330B8C1C6}" srcOrd="0" destOrd="0" presId="urn:microsoft.com/office/officeart/2008/layout/LinedList"/>
    <dgm:cxn modelId="{67FCF0D3-A16D-47BC-B4EA-0408F3F16E70}" type="presOf" srcId="{2984EEB6-1E1C-444C-9164-5E211FDAB897}" destId="{F7A82173-7ADC-4594-8002-E4E4037E02C8}" srcOrd="0" destOrd="0" presId="urn:microsoft.com/office/officeart/2008/layout/LinedList"/>
    <dgm:cxn modelId="{94729CE7-4999-4733-B5ED-FAC2AFB642E8}" type="presOf" srcId="{28634641-AE43-4D6B-9254-A183FAE4022C}" destId="{BB329116-29B9-48C4-A252-E6268127FA2B}" srcOrd="0" destOrd="0" presId="urn:microsoft.com/office/officeart/2008/layout/LinedList"/>
    <dgm:cxn modelId="{3A20D5EC-F181-4E35-A2B0-E39232747ED1}" srcId="{B7A0C262-5C08-4C97-A966-DEECE164CB48}" destId="{235A5757-C1C0-494F-B503-E4E40F835B5E}" srcOrd="8" destOrd="0" parTransId="{16E10004-FB95-410D-BB6C-427996CD08C3}" sibTransId="{EE037207-A951-414F-9CC5-49B8E2D5D5DD}"/>
    <dgm:cxn modelId="{6E2B0490-DA38-44A1-8F3B-5B53E854F02E}" type="presParOf" srcId="{211CA680-8A3E-4809-8A0E-23815D192320}" destId="{5FDB0E02-966C-4685-9450-0F7852C7798F}" srcOrd="0" destOrd="0" presId="urn:microsoft.com/office/officeart/2008/layout/LinedList"/>
    <dgm:cxn modelId="{A5CAB50C-2C9E-4700-978F-EFB43FEB8458}" type="presParOf" srcId="{211CA680-8A3E-4809-8A0E-23815D192320}" destId="{5F7BC446-A5F4-47D1-A002-DDB79D5F8618}" srcOrd="1" destOrd="0" presId="urn:microsoft.com/office/officeart/2008/layout/LinedList"/>
    <dgm:cxn modelId="{6E3D1100-FCD5-4BCD-9EA7-98B849FCC9B6}" type="presParOf" srcId="{5F7BC446-A5F4-47D1-A002-DDB79D5F8618}" destId="{F7A82173-7ADC-4594-8002-E4E4037E02C8}" srcOrd="0" destOrd="0" presId="urn:microsoft.com/office/officeart/2008/layout/LinedList"/>
    <dgm:cxn modelId="{E43A02C7-77C5-4ABE-8586-2F831372F915}" type="presParOf" srcId="{5F7BC446-A5F4-47D1-A002-DDB79D5F8618}" destId="{3B2D9590-E1D5-46F9-8DC4-E2ABB3D9A4F7}" srcOrd="1" destOrd="0" presId="urn:microsoft.com/office/officeart/2008/layout/LinedList"/>
    <dgm:cxn modelId="{744B335D-2C40-42A8-9942-FE2AA7ECCF90}" type="presParOf" srcId="{211CA680-8A3E-4809-8A0E-23815D192320}" destId="{4F8B5604-BE18-4D76-9782-0A1486606E51}" srcOrd="2" destOrd="0" presId="urn:microsoft.com/office/officeart/2008/layout/LinedList"/>
    <dgm:cxn modelId="{648BDA1A-2A93-43AA-B23D-5408993A0009}" type="presParOf" srcId="{211CA680-8A3E-4809-8A0E-23815D192320}" destId="{C5BDE392-BAA7-4A37-A341-98B8AE8C1786}" srcOrd="3" destOrd="0" presId="urn:microsoft.com/office/officeart/2008/layout/LinedList"/>
    <dgm:cxn modelId="{A16E1CAF-8165-46E2-986A-8592C2969606}" type="presParOf" srcId="{C5BDE392-BAA7-4A37-A341-98B8AE8C1786}" destId="{768A68F8-DF62-4E2D-BA31-FE7443D44627}" srcOrd="0" destOrd="0" presId="urn:microsoft.com/office/officeart/2008/layout/LinedList"/>
    <dgm:cxn modelId="{423A097A-F589-459D-AE70-BD1D6DE6052D}" type="presParOf" srcId="{C5BDE392-BAA7-4A37-A341-98B8AE8C1786}" destId="{E7A03F99-A8C6-4C30-9D23-4F9E7DFC8BE7}" srcOrd="1" destOrd="0" presId="urn:microsoft.com/office/officeart/2008/layout/LinedList"/>
    <dgm:cxn modelId="{58AB2C50-1A94-4981-BBE8-2BDEC491161C}" type="presParOf" srcId="{211CA680-8A3E-4809-8A0E-23815D192320}" destId="{1CAA5B72-5804-4776-9024-588D8BD7EF00}" srcOrd="4" destOrd="0" presId="urn:microsoft.com/office/officeart/2008/layout/LinedList"/>
    <dgm:cxn modelId="{0ACC84FB-062E-4C2D-AF40-22E6F0C94DD0}" type="presParOf" srcId="{211CA680-8A3E-4809-8A0E-23815D192320}" destId="{B341F0AB-E9F8-4B6F-8AEE-6A20C31520D4}" srcOrd="5" destOrd="0" presId="urn:microsoft.com/office/officeart/2008/layout/LinedList"/>
    <dgm:cxn modelId="{361AD53D-DBA7-4642-BC3F-D827764A51D4}" type="presParOf" srcId="{B341F0AB-E9F8-4B6F-8AEE-6A20C31520D4}" destId="{56B59C43-151C-4B4C-B4D3-B6ACAC937079}" srcOrd="0" destOrd="0" presId="urn:microsoft.com/office/officeart/2008/layout/LinedList"/>
    <dgm:cxn modelId="{66575533-7BC6-45A8-9508-FF9F83FD18E9}" type="presParOf" srcId="{B341F0AB-E9F8-4B6F-8AEE-6A20C31520D4}" destId="{B02497F3-AC4D-4130-BBFD-20868DF9EAB0}" srcOrd="1" destOrd="0" presId="urn:microsoft.com/office/officeart/2008/layout/LinedList"/>
    <dgm:cxn modelId="{A80EE8E5-2D7C-49C7-9561-668C60B927CA}" type="presParOf" srcId="{211CA680-8A3E-4809-8A0E-23815D192320}" destId="{1EEB1DC5-F2EF-4ADB-BFB4-79DCDB7E135A}" srcOrd="6" destOrd="0" presId="urn:microsoft.com/office/officeart/2008/layout/LinedList"/>
    <dgm:cxn modelId="{25E8FDDB-4E48-4E8A-A264-5013A35233FB}" type="presParOf" srcId="{211CA680-8A3E-4809-8A0E-23815D192320}" destId="{9FA41B69-535E-4C1A-881F-FB3DCFAD6BBB}" srcOrd="7" destOrd="0" presId="urn:microsoft.com/office/officeart/2008/layout/LinedList"/>
    <dgm:cxn modelId="{1B21257B-A2D9-4B13-A55D-EEEF2B434287}" type="presParOf" srcId="{9FA41B69-535E-4C1A-881F-FB3DCFAD6BBB}" destId="{62A24258-098A-4789-B804-F826F0EEEE9D}" srcOrd="0" destOrd="0" presId="urn:microsoft.com/office/officeart/2008/layout/LinedList"/>
    <dgm:cxn modelId="{95FD3BF5-8C5A-4F0A-BC82-0BDA4805510F}" type="presParOf" srcId="{9FA41B69-535E-4C1A-881F-FB3DCFAD6BBB}" destId="{69776734-52C3-4C14-B57A-6E07B1D5B793}" srcOrd="1" destOrd="0" presId="urn:microsoft.com/office/officeart/2008/layout/LinedList"/>
    <dgm:cxn modelId="{54A062CF-E3B4-4C11-9779-DB7EC48C0012}" type="presParOf" srcId="{211CA680-8A3E-4809-8A0E-23815D192320}" destId="{93A95F34-DA5A-45A1-AEA8-302E1C169320}" srcOrd="8" destOrd="0" presId="urn:microsoft.com/office/officeart/2008/layout/LinedList"/>
    <dgm:cxn modelId="{DDA5E942-77BB-4D7F-9A80-9C0740096B2F}" type="presParOf" srcId="{211CA680-8A3E-4809-8A0E-23815D192320}" destId="{BBF1A5CB-E459-4417-B63B-2DCAA3C7942E}" srcOrd="9" destOrd="0" presId="urn:microsoft.com/office/officeart/2008/layout/LinedList"/>
    <dgm:cxn modelId="{FD8F5069-ECD4-4772-9C7A-BC6B7B656CF6}" type="presParOf" srcId="{BBF1A5CB-E459-4417-B63B-2DCAA3C7942E}" destId="{88183621-C62F-44BE-B587-9C1AA93D0E8B}" srcOrd="0" destOrd="0" presId="urn:microsoft.com/office/officeart/2008/layout/LinedList"/>
    <dgm:cxn modelId="{A210AFBB-D6FD-43C4-B44C-053E095A740B}" type="presParOf" srcId="{BBF1A5CB-E459-4417-B63B-2DCAA3C7942E}" destId="{A8B84D83-306E-4512-8744-CED563C6A187}" srcOrd="1" destOrd="0" presId="urn:microsoft.com/office/officeart/2008/layout/LinedList"/>
    <dgm:cxn modelId="{83C5AD4E-FD9E-41E7-95AF-8A8CF1BD7407}" type="presParOf" srcId="{211CA680-8A3E-4809-8A0E-23815D192320}" destId="{A6F8E75F-176E-4C2F-94EA-B2EB32B8FDDB}" srcOrd="10" destOrd="0" presId="urn:microsoft.com/office/officeart/2008/layout/LinedList"/>
    <dgm:cxn modelId="{C0E81119-594D-47ED-85F1-D29604A4E444}" type="presParOf" srcId="{211CA680-8A3E-4809-8A0E-23815D192320}" destId="{D4DEACC5-0B90-44BE-9AC4-11C7A7A833AF}" srcOrd="11" destOrd="0" presId="urn:microsoft.com/office/officeart/2008/layout/LinedList"/>
    <dgm:cxn modelId="{349E6B63-8E07-4E7C-9563-7A0CF9AEA381}" type="presParOf" srcId="{D4DEACC5-0B90-44BE-9AC4-11C7A7A833AF}" destId="{4E7A8900-26A1-4978-B5EB-F131ED3A4523}" srcOrd="0" destOrd="0" presId="urn:microsoft.com/office/officeart/2008/layout/LinedList"/>
    <dgm:cxn modelId="{6C1CA783-DF0B-4AB9-995F-7A1D8FEFF542}" type="presParOf" srcId="{D4DEACC5-0B90-44BE-9AC4-11C7A7A833AF}" destId="{22A34258-4999-4416-BC78-4FA8CF8CB6A6}" srcOrd="1" destOrd="0" presId="urn:microsoft.com/office/officeart/2008/layout/LinedList"/>
    <dgm:cxn modelId="{B8B1BFAC-0DA4-44A4-A25F-3D57827D12FE}" type="presParOf" srcId="{211CA680-8A3E-4809-8A0E-23815D192320}" destId="{329D80AB-E8FE-4EF3-B73A-FBB55D3C087A}" srcOrd="12" destOrd="0" presId="urn:microsoft.com/office/officeart/2008/layout/LinedList"/>
    <dgm:cxn modelId="{ABADBD95-16B2-4291-BA68-074F59EAF042}" type="presParOf" srcId="{211CA680-8A3E-4809-8A0E-23815D192320}" destId="{97341DD7-BC89-4041-8F16-24F6F4C22C60}" srcOrd="13" destOrd="0" presId="urn:microsoft.com/office/officeart/2008/layout/LinedList"/>
    <dgm:cxn modelId="{3CEEA61A-F449-4E3B-9729-3D9C6A012563}" type="presParOf" srcId="{97341DD7-BC89-4041-8F16-24F6F4C22C60}" destId="{BB329116-29B9-48C4-A252-E6268127FA2B}" srcOrd="0" destOrd="0" presId="urn:microsoft.com/office/officeart/2008/layout/LinedList"/>
    <dgm:cxn modelId="{B742669A-F014-421F-8A43-BED47F7079DE}" type="presParOf" srcId="{97341DD7-BC89-4041-8F16-24F6F4C22C60}" destId="{718FEA8A-6FFD-46D9-9FA5-0334664BA99E}" srcOrd="1" destOrd="0" presId="urn:microsoft.com/office/officeart/2008/layout/LinedList"/>
    <dgm:cxn modelId="{8A133E1D-EC93-463D-8C8F-7400E7A3848C}" type="presParOf" srcId="{211CA680-8A3E-4809-8A0E-23815D192320}" destId="{A7EACFDD-DD0D-4943-96DD-F8F054DC27D1}" srcOrd="14" destOrd="0" presId="urn:microsoft.com/office/officeart/2008/layout/LinedList"/>
    <dgm:cxn modelId="{C24046AD-DB17-42FD-B521-603FB9CAE128}" type="presParOf" srcId="{211CA680-8A3E-4809-8A0E-23815D192320}" destId="{D7D24635-09B9-4731-B666-916F2EB3F7F2}" srcOrd="15" destOrd="0" presId="urn:microsoft.com/office/officeart/2008/layout/LinedList"/>
    <dgm:cxn modelId="{EA9B27E4-858A-4E47-A84E-4AB8053D59F5}" type="presParOf" srcId="{D7D24635-09B9-4731-B666-916F2EB3F7F2}" destId="{0CB09958-1E5E-4CCD-9B4E-684BF562E872}" srcOrd="0" destOrd="0" presId="urn:microsoft.com/office/officeart/2008/layout/LinedList"/>
    <dgm:cxn modelId="{96FED23B-D1D7-4668-8468-A24B08AA4C6E}" type="presParOf" srcId="{D7D24635-09B9-4731-B666-916F2EB3F7F2}" destId="{ED1313D7-8394-44F2-B603-5CEEA6ED3C0D}" srcOrd="1" destOrd="0" presId="urn:microsoft.com/office/officeart/2008/layout/LinedList"/>
    <dgm:cxn modelId="{E3CBA5ED-596F-4FC3-8CCF-91054E0D3DF4}" type="presParOf" srcId="{211CA680-8A3E-4809-8A0E-23815D192320}" destId="{2F679F19-69B2-4F15-8E51-CD030B5D4E8C}" srcOrd="16" destOrd="0" presId="urn:microsoft.com/office/officeart/2008/layout/LinedList"/>
    <dgm:cxn modelId="{FAB434EE-C164-441E-AE6A-7B15C83ECB52}" type="presParOf" srcId="{211CA680-8A3E-4809-8A0E-23815D192320}" destId="{BF5C30BC-0259-4A18-8C51-E3E9B81CC338}" srcOrd="17" destOrd="0" presId="urn:microsoft.com/office/officeart/2008/layout/LinedList"/>
    <dgm:cxn modelId="{5A6C1637-D435-4E7F-BFF8-57766018F7C8}" type="presParOf" srcId="{BF5C30BC-0259-4A18-8C51-E3E9B81CC338}" destId="{076A3595-96AB-4441-9DB0-CBD45170EE5B}" srcOrd="0" destOrd="0" presId="urn:microsoft.com/office/officeart/2008/layout/LinedList"/>
    <dgm:cxn modelId="{9042570C-C88E-4928-9D8B-2BE069030750}" type="presParOf" srcId="{BF5C30BC-0259-4A18-8C51-E3E9B81CC338}" destId="{3D6F9856-E56B-4A48-82FD-1013BD1D246A}" srcOrd="1" destOrd="0" presId="urn:microsoft.com/office/officeart/2008/layout/LinedList"/>
    <dgm:cxn modelId="{7A1BCF74-F973-4270-963A-2F4B099E5F3E}" type="presParOf" srcId="{211CA680-8A3E-4809-8A0E-23815D192320}" destId="{5FE4D43A-96B3-42D3-AC57-2B9DD6FFF1D4}" srcOrd="18" destOrd="0" presId="urn:microsoft.com/office/officeart/2008/layout/LinedList"/>
    <dgm:cxn modelId="{CE0ABF29-DC6B-41AC-8E4F-865EDBD5E339}" type="presParOf" srcId="{211CA680-8A3E-4809-8A0E-23815D192320}" destId="{C7A460AD-3ED7-462B-8506-F6E30BD6A830}" srcOrd="19" destOrd="0" presId="urn:microsoft.com/office/officeart/2008/layout/LinedList"/>
    <dgm:cxn modelId="{58E3BFF0-A682-4D35-801F-ED76266FC191}" type="presParOf" srcId="{C7A460AD-3ED7-462B-8506-F6E30BD6A830}" destId="{8FF6F66A-B24B-407B-8A12-8B87CCF7E9B1}" srcOrd="0" destOrd="0" presId="urn:microsoft.com/office/officeart/2008/layout/LinedList"/>
    <dgm:cxn modelId="{4A4725CD-BBEF-49B2-81B6-65FF704746DF}" type="presParOf" srcId="{C7A460AD-3ED7-462B-8506-F6E30BD6A830}" destId="{24310AE7-6A71-4F6E-9FD4-32AEC8035608}" srcOrd="1" destOrd="0" presId="urn:microsoft.com/office/officeart/2008/layout/LinedList"/>
    <dgm:cxn modelId="{1C031410-4C0C-4831-9263-39367BB10D35}" type="presParOf" srcId="{211CA680-8A3E-4809-8A0E-23815D192320}" destId="{68D2538A-6B49-4709-B68E-B7A0E1B5AEFB}" srcOrd="20" destOrd="0" presId="urn:microsoft.com/office/officeart/2008/layout/LinedList"/>
    <dgm:cxn modelId="{DFB984E1-11E6-48EA-A8AC-C06CEB8F47B2}" type="presParOf" srcId="{211CA680-8A3E-4809-8A0E-23815D192320}" destId="{9D255166-5E46-4641-BBAA-1F5DED9B9D9A}" srcOrd="21" destOrd="0" presId="urn:microsoft.com/office/officeart/2008/layout/LinedList"/>
    <dgm:cxn modelId="{4528425D-F66F-4249-8D17-8B97033ABE81}" type="presParOf" srcId="{9D255166-5E46-4641-BBAA-1F5DED9B9D9A}" destId="{3A556E94-4E75-4B3A-8FF9-70B55C0C367E}" srcOrd="0" destOrd="0" presId="urn:microsoft.com/office/officeart/2008/layout/LinedList"/>
    <dgm:cxn modelId="{CC98A0D4-30BA-4195-B0FC-386CEB7929F9}" type="presParOf" srcId="{9D255166-5E46-4641-BBAA-1F5DED9B9D9A}" destId="{04E4F229-C4A3-4F5F-99DB-A12311056744}" srcOrd="1" destOrd="0" presId="urn:microsoft.com/office/officeart/2008/layout/LinedList"/>
    <dgm:cxn modelId="{023269D8-1823-405A-A76D-9D99A9AAA5C9}" type="presParOf" srcId="{211CA680-8A3E-4809-8A0E-23815D192320}" destId="{486AB046-F75C-4DA8-82DB-1654EFC63BD3}" srcOrd="22" destOrd="0" presId="urn:microsoft.com/office/officeart/2008/layout/LinedList"/>
    <dgm:cxn modelId="{CA892A34-B6D4-47D6-892C-B6E83ED80EEA}" type="presParOf" srcId="{211CA680-8A3E-4809-8A0E-23815D192320}" destId="{7BBF96ED-0AD7-45FC-A1B5-F7993E5389F0}" srcOrd="23" destOrd="0" presId="urn:microsoft.com/office/officeart/2008/layout/LinedList"/>
    <dgm:cxn modelId="{77621E24-BF1C-4DEB-B857-36909FF6F3F5}" type="presParOf" srcId="{7BBF96ED-0AD7-45FC-A1B5-F7993E5389F0}" destId="{72955709-4A84-4A3D-8E2B-54D330B8C1C6}" srcOrd="0" destOrd="0" presId="urn:microsoft.com/office/officeart/2008/layout/LinedList"/>
    <dgm:cxn modelId="{1B888994-1903-46E3-9B72-6DE9DCB47050}" type="presParOf" srcId="{7BBF96ED-0AD7-45FC-A1B5-F7993E5389F0}" destId="{C99A559E-FE6C-492C-A43F-3B4DE6F349FA}" srcOrd="1" destOrd="0" presId="urn:microsoft.com/office/officeart/2008/layout/LinedList"/>
    <dgm:cxn modelId="{F6C5FE4A-0B58-4B16-AC7F-674678DCF9F5}" type="presParOf" srcId="{211CA680-8A3E-4809-8A0E-23815D192320}" destId="{07B5DC91-5105-423F-9608-21CB04723BBF}" srcOrd="24" destOrd="0" presId="urn:microsoft.com/office/officeart/2008/layout/LinedList"/>
    <dgm:cxn modelId="{AD332848-DC5C-47CA-9CDD-AFBE3E7E105A}" type="presParOf" srcId="{211CA680-8A3E-4809-8A0E-23815D192320}" destId="{5357DD3A-7525-4EB0-B510-EFA4EE67E406}" srcOrd="25" destOrd="0" presId="urn:microsoft.com/office/officeart/2008/layout/LinedList"/>
    <dgm:cxn modelId="{A0D62744-EE8F-40C1-99D6-1516AC84DF12}" type="presParOf" srcId="{5357DD3A-7525-4EB0-B510-EFA4EE67E406}" destId="{6E44C916-42F1-4447-A550-C9F0855916A5}" srcOrd="0" destOrd="0" presId="urn:microsoft.com/office/officeart/2008/layout/LinedList"/>
    <dgm:cxn modelId="{246614FB-C1EB-4B73-8B68-FA237E8E8A5D}" type="presParOf" srcId="{5357DD3A-7525-4EB0-B510-EFA4EE67E406}" destId="{1D0D6EF9-EBD6-4F8D-97E9-D70B0F2979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6F1205-B1C4-4543-93FE-22EAE1146C6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E60CF6C-C4DF-4162-9E5F-5CEE94F115D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accuracy of digit recognition</a:t>
          </a:r>
          <a:endParaRPr lang="en-US" sz="14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A04AE7A-F566-4F74-A823-D7B1E9C4FA09}" type="parTrans" cxnId="{3C7AEDF0-3684-4DEB-A7E1-D82A6492CE5F}">
      <dgm:prSet/>
      <dgm:spPr/>
      <dgm:t>
        <a:bodyPr/>
        <a:lstStyle/>
        <a:p>
          <a:endParaRPr lang="en-US"/>
        </a:p>
      </dgm:t>
    </dgm:pt>
    <dgm:pt modelId="{C4364BB9-F5E6-4B9C-B8E7-040C460B3B4F}" type="sibTrans" cxnId="{3C7AEDF0-3684-4DEB-A7E1-D82A6492CE5F}">
      <dgm:prSet/>
      <dgm:spPr/>
      <dgm:t>
        <a:bodyPr/>
        <a:lstStyle/>
        <a:p>
          <a:endParaRPr lang="en-US"/>
        </a:p>
      </dgm:t>
    </dgm:pt>
    <dgm:pt modelId="{3CB115EF-E7D8-4775-9CFE-CE0F75DC8BC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 convergence and training speed</a:t>
          </a:r>
          <a:endParaRPr lang="en-US" sz="14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9C26E9F-11FB-490F-8AA5-BDEFAB3CB80E}" type="parTrans" cxnId="{1C2D728F-F3B6-424D-BF23-12C4D1E26724}">
      <dgm:prSet/>
      <dgm:spPr/>
      <dgm:t>
        <a:bodyPr/>
        <a:lstStyle/>
        <a:p>
          <a:endParaRPr lang="en-US"/>
        </a:p>
      </dgm:t>
    </dgm:pt>
    <dgm:pt modelId="{DE296C30-2794-41F0-8CC0-FB52060FDA73}" type="sibTrans" cxnId="{1C2D728F-F3B6-424D-BF23-12C4D1E26724}">
      <dgm:prSet/>
      <dgm:spPr/>
      <dgm:t>
        <a:bodyPr/>
        <a:lstStyle/>
        <a:p>
          <a:endParaRPr lang="en-US"/>
        </a:p>
      </dgm:t>
    </dgm:pt>
    <dgm:pt modelId="{50754A58-5DE9-475F-8BD6-247E7107B26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overfitting problem</a:t>
          </a:r>
          <a:endParaRPr lang="en-US" sz="14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CDEC2E0-6BC1-4E5C-AE31-87466B05FC8E}" type="parTrans" cxnId="{283EF66D-4A6C-45E8-B7F5-C754D18D9A8E}">
      <dgm:prSet/>
      <dgm:spPr/>
      <dgm:t>
        <a:bodyPr/>
        <a:lstStyle/>
        <a:p>
          <a:endParaRPr lang="en-US"/>
        </a:p>
      </dgm:t>
    </dgm:pt>
    <dgm:pt modelId="{2449C6BD-A058-4203-AEA8-724B6ED90FE7}" type="sibTrans" cxnId="{283EF66D-4A6C-45E8-B7F5-C754D18D9A8E}">
      <dgm:prSet/>
      <dgm:spPr/>
      <dgm:t>
        <a:bodyPr/>
        <a:lstStyle/>
        <a:p>
          <a:endParaRPr lang="en-US"/>
        </a:p>
      </dgm:t>
    </dgm:pt>
    <dgm:pt modelId="{0110F89B-B5B2-4E09-A5F7-8F5BB70BDC2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optimization of </a:t>
          </a:r>
          <a:r>
            <a:rPr lang="en-CA" sz="1400" b="1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cnn</a:t>
          </a:r>
          <a:r>
            <a:rPr lang="en-CA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architecture for accurate digit classification</a:t>
          </a:r>
          <a:endParaRPr lang="en-US" sz="14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E202D8E-FB87-480F-8708-3C2DCFFC624A}" type="parTrans" cxnId="{1D25F6C4-2DE6-42A6-AE04-20FBB3401121}">
      <dgm:prSet/>
      <dgm:spPr/>
      <dgm:t>
        <a:bodyPr/>
        <a:lstStyle/>
        <a:p>
          <a:endParaRPr lang="en-US"/>
        </a:p>
      </dgm:t>
    </dgm:pt>
    <dgm:pt modelId="{59D98323-C418-46F0-A5E6-8E79B9B45B9F}" type="sibTrans" cxnId="{1D25F6C4-2DE6-42A6-AE04-20FBB3401121}">
      <dgm:prSet/>
      <dgm:spPr/>
      <dgm:t>
        <a:bodyPr/>
        <a:lstStyle/>
        <a:p>
          <a:endParaRPr lang="en-US"/>
        </a:p>
      </dgm:t>
    </dgm:pt>
    <dgm:pt modelId="{4E21714A-B9C5-483C-A05F-E36D302FDFF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 generalization on new and unseen digits</a:t>
          </a:r>
          <a:endParaRPr lang="en-US" sz="14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CAC7E84-5816-4C8A-87E6-277DFD5C417A}" type="parTrans" cxnId="{95305616-9AA1-4013-AE0E-F0DE93E154B0}">
      <dgm:prSet/>
      <dgm:spPr/>
      <dgm:t>
        <a:bodyPr/>
        <a:lstStyle/>
        <a:p>
          <a:endParaRPr lang="en-US"/>
        </a:p>
      </dgm:t>
    </dgm:pt>
    <dgm:pt modelId="{2C1193E7-F403-46DD-8417-AEF3DDF04658}" type="sibTrans" cxnId="{95305616-9AA1-4013-AE0E-F0DE93E154B0}">
      <dgm:prSet/>
      <dgm:spPr/>
      <dgm:t>
        <a:bodyPr/>
        <a:lstStyle/>
        <a:p>
          <a:endParaRPr lang="en-US"/>
        </a:p>
      </dgm:t>
    </dgm:pt>
    <dgm:pt modelId="{2FB48FF7-A63A-45CD-A6F3-C17B7693D5BA}" type="pres">
      <dgm:prSet presAssocID="{F26F1205-B1C4-4543-93FE-22EAE1146C68}" presName="root" presStyleCnt="0">
        <dgm:presLayoutVars>
          <dgm:dir/>
          <dgm:resizeHandles val="exact"/>
        </dgm:presLayoutVars>
      </dgm:prSet>
      <dgm:spPr/>
    </dgm:pt>
    <dgm:pt modelId="{AFD6CDA5-7266-4DB2-ABE2-F91D05DE8760}" type="pres">
      <dgm:prSet presAssocID="{6E60CF6C-C4DF-4162-9E5F-5CEE94F115DC}" presName="compNode" presStyleCnt="0"/>
      <dgm:spPr/>
    </dgm:pt>
    <dgm:pt modelId="{88633C6B-0B05-443E-BB7C-5B7E6D353187}" type="pres">
      <dgm:prSet presAssocID="{6E60CF6C-C4DF-4162-9E5F-5CEE94F115DC}" presName="iconBgRect" presStyleLbl="bgShp" presStyleIdx="0" presStyleCnt="5"/>
      <dgm:spPr/>
    </dgm:pt>
    <dgm:pt modelId="{19E799E9-17D4-4456-8C55-213069525477}" type="pres">
      <dgm:prSet presAssocID="{6E60CF6C-C4DF-4162-9E5F-5CEE94F115D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3A0AC72A-3DBF-40E3-8298-247CDA841B42}" type="pres">
      <dgm:prSet presAssocID="{6E60CF6C-C4DF-4162-9E5F-5CEE94F115DC}" presName="spaceRect" presStyleCnt="0"/>
      <dgm:spPr/>
    </dgm:pt>
    <dgm:pt modelId="{26F84D30-C05B-4226-8814-E46463AF1DD8}" type="pres">
      <dgm:prSet presAssocID="{6E60CF6C-C4DF-4162-9E5F-5CEE94F115DC}" presName="textRect" presStyleLbl="revTx" presStyleIdx="0" presStyleCnt="5" custScaleX="121995">
        <dgm:presLayoutVars>
          <dgm:chMax val="1"/>
          <dgm:chPref val="1"/>
        </dgm:presLayoutVars>
      </dgm:prSet>
      <dgm:spPr/>
    </dgm:pt>
    <dgm:pt modelId="{7407E9F8-FE54-4F22-9E46-A3D810696234}" type="pres">
      <dgm:prSet presAssocID="{C4364BB9-F5E6-4B9C-B8E7-040C460B3B4F}" presName="sibTrans" presStyleCnt="0"/>
      <dgm:spPr/>
    </dgm:pt>
    <dgm:pt modelId="{9C92B194-521E-48FF-9619-79B79FA7C514}" type="pres">
      <dgm:prSet presAssocID="{3CB115EF-E7D8-4775-9CFE-CE0F75DC8BCC}" presName="compNode" presStyleCnt="0"/>
      <dgm:spPr/>
    </dgm:pt>
    <dgm:pt modelId="{AAD7B2C4-4C7F-4CB8-A842-368A095B08AC}" type="pres">
      <dgm:prSet presAssocID="{3CB115EF-E7D8-4775-9CFE-CE0F75DC8BCC}" presName="iconBgRect" presStyleLbl="bgShp" presStyleIdx="1" presStyleCnt="5"/>
      <dgm:spPr/>
    </dgm:pt>
    <dgm:pt modelId="{620CA6A8-CF08-4ED5-8597-D65E3DBF2CF6}" type="pres">
      <dgm:prSet presAssocID="{3CB115EF-E7D8-4775-9CFE-CE0F75DC8BC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DA858BBB-EB1A-4FF3-8EB5-8C1377EA16EE}" type="pres">
      <dgm:prSet presAssocID="{3CB115EF-E7D8-4775-9CFE-CE0F75DC8BCC}" presName="spaceRect" presStyleCnt="0"/>
      <dgm:spPr/>
    </dgm:pt>
    <dgm:pt modelId="{B9BC7A5E-420D-41CE-A6A3-91622FE87E78}" type="pres">
      <dgm:prSet presAssocID="{3CB115EF-E7D8-4775-9CFE-CE0F75DC8BCC}" presName="textRect" presStyleLbl="revTx" presStyleIdx="1" presStyleCnt="5" custScaleX="143059">
        <dgm:presLayoutVars>
          <dgm:chMax val="1"/>
          <dgm:chPref val="1"/>
        </dgm:presLayoutVars>
      </dgm:prSet>
      <dgm:spPr/>
    </dgm:pt>
    <dgm:pt modelId="{1BCD205D-C0A1-434D-A52B-BB3B71E31D77}" type="pres">
      <dgm:prSet presAssocID="{DE296C30-2794-41F0-8CC0-FB52060FDA73}" presName="sibTrans" presStyleCnt="0"/>
      <dgm:spPr/>
    </dgm:pt>
    <dgm:pt modelId="{F4CF3D31-6A8B-41D7-9562-75E334E6F50F}" type="pres">
      <dgm:prSet presAssocID="{50754A58-5DE9-475F-8BD6-247E7107B26F}" presName="compNode" presStyleCnt="0"/>
      <dgm:spPr/>
    </dgm:pt>
    <dgm:pt modelId="{660487AA-9A11-474E-A28A-4FD8258B0803}" type="pres">
      <dgm:prSet presAssocID="{50754A58-5DE9-475F-8BD6-247E7107B26F}" presName="iconBgRect" presStyleLbl="bgShp" presStyleIdx="2" presStyleCnt="5"/>
      <dgm:spPr/>
    </dgm:pt>
    <dgm:pt modelId="{4B8C4B57-263B-49C5-A6C8-22AE5BA7951B}" type="pres">
      <dgm:prSet presAssocID="{50754A58-5DE9-475F-8BD6-247E7107B26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A40319A8-9F09-466F-BCE6-B76021EFD586}" type="pres">
      <dgm:prSet presAssocID="{50754A58-5DE9-475F-8BD6-247E7107B26F}" presName="spaceRect" presStyleCnt="0"/>
      <dgm:spPr/>
    </dgm:pt>
    <dgm:pt modelId="{D2574B2C-C894-4023-8263-4847568393F4}" type="pres">
      <dgm:prSet presAssocID="{50754A58-5DE9-475F-8BD6-247E7107B26F}" presName="textRect" presStyleLbl="revTx" presStyleIdx="2" presStyleCnt="5">
        <dgm:presLayoutVars>
          <dgm:chMax val="1"/>
          <dgm:chPref val="1"/>
        </dgm:presLayoutVars>
      </dgm:prSet>
      <dgm:spPr/>
    </dgm:pt>
    <dgm:pt modelId="{D59252E2-0C05-4891-9FCA-F704068F1295}" type="pres">
      <dgm:prSet presAssocID="{2449C6BD-A058-4203-AEA8-724B6ED90FE7}" presName="sibTrans" presStyleCnt="0"/>
      <dgm:spPr/>
    </dgm:pt>
    <dgm:pt modelId="{2E052AA5-2952-4C65-92B9-84B59352C554}" type="pres">
      <dgm:prSet presAssocID="{0110F89B-B5B2-4E09-A5F7-8F5BB70BDC2E}" presName="compNode" presStyleCnt="0"/>
      <dgm:spPr/>
    </dgm:pt>
    <dgm:pt modelId="{CBA334AB-9FE4-4BEF-B247-F9B4D98C91D3}" type="pres">
      <dgm:prSet presAssocID="{0110F89B-B5B2-4E09-A5F7-8F5BB70BDC2E}" presName="iconBgRect" presStyleLbl="bgShp" presStyleIdx="3" presStyleCnt="5"/>
      <dgm:spPr/>
    </dgm:pt>
    <dgm:pt modelId="{AFC61AF7-FC08-48A1-911C-196CC5C9340F}" type="pres">
      <dgm:prSet presAssocID="{0110F89B-B5B2-4E09-A5F7-8F5BB70BDC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C6B8066-0D1A-4BD6-93F2-E348911C34E9}" type="pres">
      <dgm:prSet presAssocID="{0110F89B-B5B2-4E09-A5F7-8F5BB70BDC2E}" presName="spaceRect" presStyleCnt="0"/>
      <dgm:spPr/>
    </dgm:pt>
    <dgm:pt modelId="{FED90252-96C3-4698-B22A-CF12F6D9262E}" type="pres">
      <dgm:prSet presAssocID="{0110F89B-B5B2-4E09-A5F7-8F5BB70BDC2E}" presName="textRect" presStyleLbl="revTx" presStyleIdx="3" presStyleCnt="5" custScaleX="215795">
        <dgm:presLayoutVars>
          <dgm:chMax val="1"/>
          <dgm:chPref val="1"/>
        </dgm:presLayoutVars>
      </dgm:prSet>
      <dgm:spPr/>
    </dgm:pt>
    <dgm:pt modelId="{C16E9BF8-24FB-474F-A465-C51BD72276BE}" type="pres">
      <dgm:prSet presAssocID="{59D98323-C418-46F0-A5E6-8E79B9B45B9F}" presName="sibTrans" presStyleCnt="0"/>
      <dgm:spPr/>
    </dgm:pt>
    <dgm:pt modelId="{C7465C4B-1DA4-4669-B3A3-5FDEE1454B51}" type="pres">
      <dgm:prSet presAssocID="{4E21714A-B9C5-483C-A05F-E36D302FDFFA}" presName="compNode" presStyleCnt="0"/>
      <dgm:spPr/>
    </dgm:pt>
    <dgm:pt modelId="{A0929D36-EAC2-4B7D-BF0D-FB12B0926FF7}" type="pres">
      <dgm:prSet presAssocID="{4E21714A-B9C5-483C-A05F-E36D302FDFFA}" presName="iconBgRect" presStyleLbl="bgShp" presStyleIdx="4" presStyleCnt="5"/>
      <dgm:spPr/>
    </dgm:pt>
    <dgm:pt modelId="{55EE0ECB-7A76-4E88-A65B-EB58C00DD610}" type="pres">
      <dgm:prSet presAssocID="{4E21714A-B9C5-483C-A05F-E36D302FDFF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0C8502E-6DF9-4C38-AC47-3D0514D1E7F4}" type="pres">
      <dgm:prSet presAssocID="{4E21714A-B9C5-483C-A05F-E36D302FDFFA}" presName="spaceRect" presStyleCnt="0"/>
      <dgm:spPr/>
    </dgm:pt>
    <dgm:pt modelId="{CD1139E9-2230-4757-A5C2-847E3EC9F9A3}" type="pres">
      <dgm:prSet presAssocID="{4E21714A-B9C5-483C-A05F-E36D302FDFFA}" presName="textRect" presStyleLbl="revTx" presStyleIdx="4" presStyleCnt="5" custScaleX="187198">
        <dgm:presLayoutVars>
          <dgm:chMax val="1"/>
          <dgm:chPref val="1"/>
        </dgm:presLayoutVars>
      </dgm:prSet>
      <dgm:spPr/>
    </dgm:pt>
  </dgm:ptLst>
  <dgm:cxnLst>
    <dgm:cxn modelId="{95305616-9AA1-4013-AE0E-F0DE93E154B0}" srcId="{F26F1205-B1C4-4543-93FE-22EAE1146C68}" destId="{4E21714A-B9C5-483C-A05F-E36D302FDFFA}" srcOrd="4" destOrd="0" parTransId="{9CAC7E84-5816-4C8A-87E6-277DFD5C417A}" sibTransId="{2C1193E7-F403-46DD-8417-AEF3DDF04658}"/>
    <dgm:cxn modelId="{283EF66D-4A6C-45E8-B7F5-C754D18D9A8E}" srcId="{F26F1205-B1C4-4543-93FE-22EAE1146C68}" destId="{50754A58-5DE9-475F-8BD6-247E7107B26F}" srcOrd="2" destOrd="0" parTransId="{8CDEC2E0-6BC1-4E5C-AE31-87466B05FC8E}" sibTransId="{2449C6BD-A058-4203-AEA8-724B6ED90FE7}"/>
    <dgm:cxn modelId="{ACDF497D-0BEB-4F36-A3C1-5EB15D57DC01}" type="presOf" srcId="{3CB115EF-E7D8-4775-9CFE-CE0F75DC8BCC}" destId="{B9BC7A5E-420D-41CE-A6A3-91622FE87E78}" srcOrd="0" destOrd="0" presId="urn:microsoft.com/office/officeart/2018/5/layout/IconCircleLabelList"/>
    <dgm:cxn modelId="{C2655680-0432-47D1-BF91-DE1BBA4EFE54}" type="presOf" srcId="{0110F89B-B5B2-4E09-A5F7-8F5BB70BDC2E}" destId="{FED90252-96C3-4698-B22A-CF12F6D9262E}" srcOrd="0" destOrd="0" presId="urn:microsoft.com/office/officeart/2018/5/layout/IconCircleLabelList"/>
    <dgm:cxn modelId="{1C2D728F-F3B6-424D-BF23-12C4D1E26724}" srcId="{F26F1205-B1C4-4543-93FE-22EAE1146C68}" destId="{3CB115EF-E7D8-4775-9CFE-CE0F75DC8BCC}" srcOrd="1" destOrd="0" parTransId="{C9C26E9F-11FB-490F-8AA5-BDEFAB3CB80E}" sibTransId="{DE296C30-2794-41F0-8CC0-FB52060FDA73}"/>
    <dgm:cxn modelId="{C535A29D-7DF5-4B11-B1A5-25A6B3E4D754}" type="presOf" srcId="{50754A58-5DE9-475F-8BD6-247E7107B26F}" destId="{D2574B2C-C894-4023-8263-4847568393F4}" srcOrd="0" destOrd="0" presId="urn:microsoft.com/office/officeart/2018/5/layout/IconCircleLabelList"/>
    <dgm:cxn modelId="{F7B528AE-2B14-41F0-8EAC-4695BA18A74F}" type="presOf" srcId="{4E21714A-B9C5-483C-A05F-E36D302FDFFA}" destId="{CD1139E9-2230-4757-A5C2-847E3EC9F9A3}" srcOrd="0" destOrd="0" presId="urn:microsoft.com/office/officeart/2018/5/layout/IconCircleLabelList"/>
    <dgm:cxn modelId="{22AA3BB1-80F9-4DC0-93D8-E42CA1802B20}" type="presOf" srcId="{F26F1205-B1C4-4543-93FE-22EAE1146C68}" destId="{2FB48FF7-A63A-45CD-A6F3-C17B7693D5BA}" srcOrd="0" destOrd="0" presId="urn:microsoft.com/office/officeart/2018/5/layout/IconCircleLabelList"/>
    <dgm:cxn modelId="{1D25F6C4-2DE6-42A6-AE04-20FBB3401121}" srcId="{F26F1205-B1C4-4543-93FE-22EAE1146C68}" destId="{0110F89B-B5B2-4E09-A5F7-8F5BB70BDC2E}" srcOrd="3" destOrd="0" parTransId="{EE202D8E-FB87-480F-8708-3C2DCFFC624A}" sibTransId="{59D98323-C418-46F0-A5E6-8E79B9B45B9F}"/>
    <dgm:cxn modelId="{FB7AF1E3-003D-4293-9F41-312921CCB7F8}" type="presOf" srcId="{6E60CF6C-C4DF-4162-9E5F-5CEE94F115DC}" destId="{26F84D30-C05B-4226-8814-E46463AF1DD8}" srcOrd="0" destOrd="0" presId="urn:microsoft.com/office/officeart/2018/5/layout/IconCircleLabelList"/>
    <dgm:cxn modelId="{3C7AEDF0-3684-4DEB-A7E1-D82A6492CE5F}" srcId="{F26F1205-B1C4-4543-93FE-22EAE1146C68}" destId="{6E60CF6C-C4DF-4162-9E5F-5CEE94F115DC}" srcOrd="0" destOrd="0" parTransId="{FA04AE7A-F566-4F74-A823-D7B1E9C4FA09}" sibTransId="{C4364BB9-F5E6-4B9C-B8E7-040C460B3B4F}"/>
    <dgm:cxn modelId="{2C35AB46-1EF8-4C0B-90D8-E7C97C032363}" type="presParOf" srcId="{2FB48FF7-A63A-45CD-A6F3-C17B7693D5BA}" destId="{AFD6CDA5-7266-4DB2-ABE2-F91D05DE8760}" srcOrd="0" destOrd="0" presId="urn:microsoft.com/office/officeart/2018/5/layout/IconCircleLabelList"/>
    <dgm:cxn modelId="{B2570036-EF78-4F87-94F0-B82CE343124E}" type="presParOf" srcId="{AFD6CDA5-7266-4DB2-ABE2-F91D05DE8760}" destId="{88633C6B-0B05-443E-BB7C-5B7E6D353187}" srcOrd="0" destOrd="0" presId="urn:microsoft.com/office/officeart/2018/5/layout/IconCircleLabelList"/>
    <dgm:cxn modelId="{7C618F16-E4B2-41B4-ABD8-66146CDA4BD8}" type="presParOf" srcId="{AFD6CDA5-7266-4DB2-ABE2-F91D05DE8760}" destId="{19E799E9-17D4-4456-8C55-213069525477}" srcOrd="1" destOrd="0" presId="urn:microsoft.com/office/officeart/2018/5/layout/IconCircleLabelList"/>
    <dgm:cxn modelId="{EDF65135-B97E-4E17-B5CF-2362B7516856}" type="presParOf" srcId="{AFD6CDA5-7266-4DB2-ABE2-F91D05DE8760}" destId="{3A0AC72A-3DBF-40E3-8298-247CDA841B42}" srcOrd="2" destOrd="0" presId="urn:microsoft.com/office/officeart/2018/5/layout/IconCircleLabelList"/>
    <dgm:cxn modelId="{3D55478D-C992-4CB4-BCDE-17826B05DE54}" type="presParOf" srcId="{AFD6CDA5-7266-4DB2-ABE2-F91D05DE8760}" destId="{26F84D30-C05B-4226-8814-E46463AF1DD8}" srcOrd="3" destOrd="0" presId="urn:microsoft.com/office/officeart/2018/5/layout/IconCircleLabelList"/>
    <dgm:cxn modelId="{35356A6A-0125-47AD-91F5-9177C36FA48F}" type="presParOf" srcId="{2FB48FF7-A63A-45CD-A6F3-C17B7693D5BA}" destId="{7407E9F8-FE54-4F22-9E46-A3D810696234}" srcOrd="1" destOrd="0" presId="urn:microsoft.com/office/officeart/2018/5/layout/IconCircleLabelList"/>
    <dgm:cxn modelId="{5E626F66-8C24-4988-829D-64D47763D09C}" type="presParOf" srcId="{2FB48FF7-A63A-45CD-A6F3-C17B7693D5BA}" destId="{9C92B194-521E-48FF-9619-79B79FA7C514}" srcOrd="2" destOrd="0" presId="urn:microsoft.com/office/officeart/2018/5/layout/IconCircleLabelList"/>
    <dgm:cxn modelId="{F13CC53C-05FE-407F-B643-21F72D6D7CEE}" type="presParOf" srcId="{9C92B194-521E-48FF-9619-79B79FA7C514}" destId="{AAD7B2C4-4C7F-4CB8-A842-368A095B08AC}" srcOrd="0" destOrd="0" presId="urn:microsoft.com/office/officeart/2018/5/layout/IconCircleLabelList"/>
    <dgm:cxn modelId="{04F91F7F-1064-4FDA-A620-241E62A30DF9}" type="presParOf" srcId="{9C92B194-521E-48FF-9619-79B79FA7C514}" destId="{620CA6A8-CF08-4ED5-8597-D65E3DBF2CF6}" srcOrd="1" destOrd="0" presId="urn:microsoft.com/office/officeart/2018/5/layout/IconCircleLabelList"/>
    <dgm:cxn modelId="{09E611D5-AE92-4F77-9CE9-9259E583F19F}" type="presParOf" srcId="{9C92B194-521E-48FF-9619-79B79FA7C514}" destId="{DA858BBB-EB1A-4FF3-8EB5-8C1377EA16EE}" srcOrd="2" destOrd="0" presId="urn:microsoft.com/office/officeart/2018/5/layout/IconCircleLabelList"/>
    <dgm:cxn modelId="{1D1605F2-40B4-434F-A4CD-F7F08A518BB2}" type="presParOf" srcId="{9C92B194-521E-48FF-9619-79B79FA7C514}" destId="{B9BC7A5E-420D-41CE-A6A3-91622FE87E78}" srcOrd="3" destOrd="0" presId="urn:microsoft.com/office/officeart/2018/5/layout/IconCircleLabelList"/>
    <dgm:cxn modelId="{028DF89F-183A-4278-BCDE-40DFF9FB2F78}" type="presParOf" srcId="{2FB48FF7-A63A-45CD-A6F3-C17B7693D5BA}" destId="{1BCD205D-C0A1-434D-A52B-BB3B71E31D77}" srcOrd="3" destOrd="0" presId="urn:microsoft.com/office/officeart/2018/5/layout/IconCircleLabelList"/>
    <dgm:cxn modelId="{C995F00B-3DB7-48A5-9263-394E6D067B75}" type="presParOf" srcId="{2FB48FF7-A63A-45CD-A6F3-C17B7693D5BA}" destId="{F4CF3D31-6A8B-41D7-9562-75E334E6F50F}" srcOrd="4" destOrd="0" presId="urn:microsoft.com/office/officeart/2018/5/layout/IconCircleLabelList"/>
    <dgm:cxn modelId="{52898E23-AB7C-4CB4-9D4F-225DFB517029}" type="presParOf" srcId="{F4CF3D31-6A8B-41D7-9562-75E334E6F50F}" destId="{660487AA-9A11-474E-A28A-4FD8258B0803}" srcOrd="0" destOrd="0" presId="urn:microsoft.com/office/officeart/2018/5/layout/IconCircleLabelList"/>
    <dgm:cxn modelId="{B12DC0D5-2CD3-4CB1-A905-252EF3ABC379}" type="presParOf" srcId="{F4CF3D31-6A8B-41D7-9562-75E334E6F50F}" destId="{4B8C4B57-263B-49C5-A6C8-22AE5BA7951B}" srcOrd="1" destOrd="0" presId="urn:microsoft.com/office/officeart/2018/5/layout/IconCircleLabelList"/>
    <dgm:cxn modelId="{F8A55D0D-EDF6-475D-9B40-0A15FB289CD5}" type="presParOf" srcId="{F4CF3D31-6A8B-41D7-9562-75E334E6F50F}" destId="{A40319A8-9F09-466F-BCE6-B76021EFD586}" srcOrd="2" destOrd="0" presId="urn:microsoft.com/office/officeart/2018/5/layout/IconCircleLabelList"/>
    <dgm:cxn modelId="{79C54447-9CD6-40A5-8679-AA2081BFBC48}" type="presParOf" srcId="{F4CF3D31-6A8B-41D7-9562-75E334E6F50F}" destId="{D2574B2C-C894-4023-8263-4847568393F4}" srcOrd="3" destOrd="0" presId="urn:microsoft.com/office/officeart/2018/5/layout/IconCircleLabelList"/>
    <dgm:cxn modelId="{49E7D389-A6CE-4F2C-8A01-D4918D72D30F}" type="presParOf" srcId="{2FB48FF7-A63A-45CD-A6F3-C17B7693D5BA}" destId="{D59252E2-0C05-4891-9FCA-F704068F1295}" srcOrd="5" destOrd="0" presId="urn:microsoft.com/office/officeart/2018/5/layout/IconCircleLabelList"/>
    <dgm:cxn modelId="{11ECA0CE-8470-4D27-BAF0-3C582DE5F13A}" type="presParOf" srcId="{2FB48FF7-A63A-45CD-A6F3-C17B7693D5BA}" destId="{2E052AA5-2952-4C65-92B9-84B59352C554}" srcOrd="6" destOrd="0" presId="urn:microsoft.com/office/officeart/2018/5/layout/IconCircleLabelList"/>
    <dgm:cxn modelId="{D9223C80-10C7-4FE4-B9E8-B43D2D5B17A5}" type="presParOf" srcId="{2E052AA5-2952-4C65-92B9-84B59352C554}" destId="{CBA334AB-9FE4-4BEF-B247-F9B4D98C91D3}" srcOrd="0" destOrd="0" presId="urn:microsoft.com/office/officeart/2018/5/layout/IconCircleLabelList"/>
    <dgm:cxn modelId="{7C3B073A-5051-4B89-BBA6-5E7EF9D2A9F9}" type="presParOf" srcId="{2E052AA5-2952-4C65-92B9-84B59352C554}" destId="{AFC61AF7-FC08-48A1-911C-196CC5C9340F}" srcOrd="1" destOrd="0" presId="urn:microsoft.com/office/officeart/2018/5/layout/IconCircleLabelList"/>
    <dgm:cxn modelId="{77558E5F-EE31-4085-BA9F-B9AF99168DF5}" type="presParOf" srcId="{2E052AA5-2952-4C65-92B9-84B59352C554}" destId="{DC6B8066-0D1A-4BD6-93F2-E348911C34E9}" srcOrd="2" destOrd="0" presId="urn:microsoft.com/office/officeart/2018/5/layout/IconCircleLabelList"/>
    <dgm:cxn modelId="{5123F89B-E339-4080-88DF-CE948BA52F51}" type="presParOf" srcId="{2E052AA5-2952-4C65-92B9-84B59352C554}" destId="{FED90252-96C3-4698-B22A-CF12F6D9262E}" srcOrd="3" destOrd="0" presId="urn:microsoft.com/office/officeart/2018/5/layout/IconCircleLabelList"/>
    <dgm:cxn modelId="{6ECB5AB9-11C6-4F7E-8DEC-5EDCD728653A}" type="presParOf" srcId="{2FB48FF7-A63A-45CD-A6F3-C17B7693D5BA}" destId="{C16E9BF8-24FB-474F-A465-C51BD72276BE}" srcOrd="7" destOrd="0" presId="urn:microsoft.com/office/officeart/2018/5/layout/IconCircleLabelList"/>
    <dgm:cxn modelId="{8CFA83AE-2161-44FE-9CD3-2A5C3AB2C7D3}" type="presParOf" srcId="{2FB48FF7-A63A-45CD-A6F3-C17B7693D5BA}" destId="{C7465C4B-1DA4-4669-B3A3-5FDEE1454B51}" srcOrd="8" destOrd="0" presId="urn:microsoft.com/office/officeart/2018/5/layout/IconCircleLabelList"/>
    <dgm:cxn modelId="{67A2559E-56A6-44FC-8ACA-D2C1973BECA8}" type="presParOf" srcId="{C7465C4B-1DA4-4669-B3A3-5FDEE1454B51}" destId="{A0929D36-EAC2-4B7D-BF0D-FB12B0926FF7}" srcOrd="0" destOrd="0" presId="urn:microsoft.com/office/officeart/2018/5/layout/IconCircleLabelList"/>
    <dgm:cxn modelId="{0078ED70-3FD7-49ED-94CD-D6F9708C57CD}" type="presParOf" srcId="{C7465C4B-1DA4-4669-B3A3-5FDEE1454B51}" destId="{55EE0ECB-7A76-4E88-A65B-EB58C00DD610}" srcOrd="1" destOrd="0" presId="urn:microsoft.com/office/officeart/2018/5/layout/IconCircleLabelList"/>
    <dgm:cxn modelId="{D5148589-3925-4C86-BE38-7CEF9DDBF838}" type="presParOf" srcId="{C7465C4B-1DA4-4669-B3A3-5FDEE1454B51}" destId="{D0C8502E-6DF9-4C38-AC47-3D0514D1E7F4}" srcOrd="2" destOrd="0" presId="urn:microsoft.com/office/officeart/2018/5/layout/IconCircleLabelList"/>
    <dgm:cxn modelId="{B1C798AC-7950-4514-A876-75149607C704}" type="presParOf" srcId="{C7465C4B-1DA4-4669-B3A3-5FDEE1454B51}" destId="{CD1139E9-2230-4757-A5C2-847E3EC9F9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E57E51-82B5-4843-BB83-7A94B3B5D13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C258FC-C579-435A-AB93-5F474DF645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Accuracy and Loss Curves</a:t>
          </a:r>
        </a:p>
      </dgm:t>
    </dgm:pt>
    <dgm:pt modelId="{B29F893C-3D6D-49F2-A530-7710E21E536C}" type="parTrans" cxnId="{2D6E12A7-E322-489F-9CF5-B494C36B67B0}">
      <dgm:prSet/>
      <dgm:spPr/>
      <dgm:t>
        <a:bodyPr/>
        <a:lstStyle/>
        <a:p>
          <a:endParaRPr lang="en-US"/>
        </a:p>
      </dgm:t>
    </dgm:pt>
    <dgm:pt modelId="{876FE082-7ED0-4BF1-94ED-E25DC79C7030}" type="sibTrans" cxnId="{2D6E12A7-E322-489F-9CF5-B494C36B67B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35D72E3-23FC-4937-892C-0A8163E44F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Data Prediction Visualization</a:t>
          </a:r>
        </a:p>
      </dgm:t>
    </dgm:pt>
    <dgm:pt modelId="{270AA8AB-9C84-4078-BB13-61DF969E3C4D}" type="parTrans" cxnId="{84035F51-E96A-4C5E-9276-8D15CC04A04F}">
      <dgm:prSet/>
      <dgm:spPr/>
      <dgm:t>
        <a:bodyPr/>
        <a:lstStyle/>
        <a:p>
          <a:endParaRPr lang="en-US"/>
        </a:p>
      </dgm:t>
    </dgm:pt>
    <dgm:pt modelId="{F86D3D10-46C4-45B4-9731-F51E8672B326}" type="sibTrans" cxnId="{84035F51-E96A-4C5E-9276-8D15CC04A0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C240D4C-5EA5-4316-AE6D-B83586BAA9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Confusion Matrix using Heatmap</a:t>
          </a:r>
        </a:p>
      </dgm:t>
    </dgm:pt>
    <dgm:pt modelId="{83846E31-D683-4433-A8B0-9089BBC6F303}" type="parTrans" cxnId="{04BEEE96-3334-4729-9339-CD2CC378F62A}">
      <dgm:prSet/>
      <dgm:spPr/>
      <dgm:t>
        <a:bodyPr/>
        <a:lstStyle/>
        <a:p>
          <a:endParaRPr lang="en-US"/>
        </a:p>
      </dgm:t>
    </dgm:pt>
    <dgm:pt modelId="{72567645-AD2A-4E66-863C-161B8954046A}" type="sibTrans" cxnId="{04BEEE96-3334-4729-9339-CD2CC378F6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101FD1-889E-4658-81BB-072D3163C5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Training versus Predicted</a:t>
          </a:r>
        </a:p>
      </dgm:t>
    </dgm:pt>
    <dgm:pt modelId="{327F8790-D09F-4671-B5F5-9E1C4140F3B8}" type="parTrans" cxnId="{EA253564-4737-4E2C-9C6D-270BF2477F09}">
      <dgm:prSet/>
      <dgm:spPr/>
      <dgm:t>
        <a:bodyPr/>
        <a:lstStyle/>
        <a:p>
          <a:endParaRPr lang="en-US"/>
        </a:p>
      </dgm:t>
    </dgm:pt>
    <dgm:pt modelId="{1EE5F5A1-C749-4250-A750-F11A7E50AE57}" type="sibTrans" cxnId="{EA253564-4737-4E2C-9C6D-270BF2477F09}">
      <dgm:prSet/>
      <dgm:spPr/>
      <dgm:t>
        <a:bodyPr/>
        <a:lstStyle/>
        <a:p>
          <a:endParaRPr lang="en-US"/>
        </a:p>
      </dgm:t>
    </dgm:pt>
    <dgm:pt modelId="{7B9FF151-D6D4-469E-82A4-F7E03742E94F}" type="pres">
      <dgm:prSet presAssocID="{F1E57E51-82B5-4843-BB83-7A94B3B5D132}" presName="root" presStyleCnt="0">
        <dgm:presLayoutVars>
          <dgm:dir/>
          <dgm:resizeHandles val="exact"/>
        </dgm:presLayoutVars>
      </dgm:prSet>
      <dgm:spPr/>
    </dgm:pt>
    <dgm:pt modelId="{F6EF3107-0770-46A5-8F1A-BEDD2DD5E8F1}" type="pres">
      <dgm:prSet presAssocID="{F1E57E51-82B5-4843-BB83-7A94B3B5D132}" presName="container" presStyleCnt="0">
        <dgm:presLayoutVars>
          <dgm:dir/>
          <dgm:resizeHandles val="exact"/>
        </dgm:presLayoutVars>
      </dgm:prSet>
      <dgm:spPr/>
    </dgm:pt>
    <dgm:pt modelId="{47FD049A-E341-4A56-8423-99DA7A24D77C}" type="pres">
      <dgm:prSet presAssocID="{DCC258FC-C579-435A-AB93-5F474DF64583}" presName="compNode" presStyleCnt="0"/>
      <dgm:spPr/>
    </dgm:pt>
    <dgm:pt modelId="{7B19F353-1D10-498C-904E-3C0CCAD52B8A}" type="pres">
      <dgm:prSet presAssocID="{DCC258FC-C579-435A-AB93-5F474DF64583}" presName="iconBgRect" presStyleLbl="bgShp" presStyleIdx="0" presStyleCnt="4"/>
      <dgm:spPr/>
    </dgm:pt>
    <dgm:pt modelId="{3D36AF1F-23F2-46A2-BA2C-62B29C1B215E}" type="pres">
      <dgm:prSet presAssocID="{DCC258FC-C579-435A-AB93-5F474DF645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E38B20A-BF93-404E-8CB1-BAFE690A6911}" type="pres">
      <dgm:prSet presAssocID="{DCC258FC-C579-435A-AB93-5F474DF64583}" presName="spaceRect" presStyleCnt="0"/>
      <dgm:spPr/>
    </dgm:pt>
    <dgm:pt modelId="{2B01F237-C730-4FB9-94D5-73CED3BB5344}" type="pres">
      <dgm:prSet presAssocID="{DCC258FC-C579-435A-AB93-5F474DF64583}" presName="textRect" presStyleLbl="revTx" presStyleIdx="0" presStyleCnt="4" custScaleX="97951">
        <dgm:presLayoutVars>
          <dgm:chMax val="1"/>
          <dgm:chPref val="1"/>
        </dgm:presLayoutVars>
      </dgm:prSet>
      <dgm:spPr/>
    </dgm:pt>
    <dgm:pt modelId="{F5F2ECF1-9FA5-483A-A3B3-2769F28EB173}" type="pres">
      <dgm:prSet presAssocID="{876FE082-7ED0-4BF1-94ED-E25DC79C7030}" presName="sibTrans" presStyleLbl="sibTrans2D1" presStyleIdx="0" presStyleCnt="0"/>
      <dgm:spPr/>
    </dgm:pt>
    <dgm:pt modelId="{DD7BB916-7E10-4A12-9CC9-C3D386A99173}" type="pres">
      <dgm:prSet presAssocID="{B35D72E3-23FC-4937-892C-0A8163E44F95}" presName="compNode" presStyleCnt="0"/>
      <dgm:spPr/>
    </dgm:pt>
    <dgm:pt modelId="{E71EC0DF-07A8-49BB-9B7A-5E5092BF6CFA}" type="pres">
      <dgm:prSet presAssocID="{B35D72E3-23FC-4937-892C-0A8163E44F95}" presName="iconBgRect" presStyleLbl="bgShp" presStyleIdx="1" presStyleCnt="4"/>
      <dgm:spPr/>
    </dgm:pt>
    <dgm:pt modelId="{A0F1591A-4026-4494-8014-2AD5AE86D68A}" type="pres">
      <dgm:prSet presAssocID="{B35D72E3-23FC-4937-892C-0A8163E44F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B70BD15-F35C-455F-B362-46278DCC2A02}" type="pres">
      <dgm:prSet presAssocID="{B35D72E3-23FC-4937-892C-0A8163E44F95}" presName="spaceRect" presStyleCnt="0"/>
      <dgm:spPr/>
    </dgm:pt>
    <dgm:pt modelId="{59F3DCED-741A-4F7D-8CB6-6EA689C83CCD}" type="pres">
      <dgm:prSet presAssocID="{B35D72E3-23FC-4937-892C-0A8163E44F95}" presName="textRect" presStyleLbl="revTx" presStyleIdx="1" presStyleCnt="4">
        <dgm:presLayoutVars>
          <dgm:chMax val="1"/>
          <dgm:chPref val="1"/>
        </dgm:presLayoutVars>
      </dgm:prSet>
      <dgm:spPr/>
    </dgm:pt>
    <dgm:pt modelId="{BBBE8B60-9944-48B9-B1AA-97248D51A47B}" type="pres">
      <dgm:prSet presAssocID="{F86D3D10-46C4-45B4-9731-F51E8672B326}" presName="sibTrans" presStyleLbl="sibTrans2D1" presStyleIdx="0" presStyleCnt="0"/>
      <dgm:spPr/>
    </dgm:pt>
    <dgm:pt modelId="{C037974B-5048-42F5-BC94-F9F95059A431}" type="pres">
      <dgm:prSet presAssocID="{9C240D4C-5EA5-4316-AE6D-B83586BAA977}" presName="compNode" presStyleCnt="0"/>
      <dgm:spPr/>
    </dgm:pt>
    <dgm:pt modelId="{988F80F1-039B-4154-8D88-BE7B9279C757}" type="pres">
      <dgm:prSet presAssocID="{9C240D4C-5EA5-4316-AE6D-B83586BAA977}" presName="iconBgRect" presStyleLbl="bgShp" presStyleIdx="2" presStyleCnt="4"/>
      <dgm:spPr/>
    </dgm:pt>
    <dgm:pt modelId="{A5CAE739-3FBC-478C-B16F-30F075BE9B7F}" type="pres">
      <dgm:prSet presAssocID="{9C240D4C-5EA5-4316-AE6D-B83586BAA9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A451E98-7025-4554-AA5C-15E8BE0FE2CD}" type="pres">
      <dgm:prSet presAssocID="{9C240D4C-5EA5-4316-AE6D-B83586BAA977}" presName="spaceRect" presStyleCnt="0"/>
      <dgm:spPr/>
    </dgm:pt>
    <dgm:pt modelId="{CA9DB746-BD24-4C8F-89E3-B7D46933CF0A}" type="pres">
      <dgm:prSet presAssocID="{9C240D4C-5EA5-4316-AE6D-B83586BAA977}" presName="textRect" presStyleLbl="revTx" presStyleIdx="2" presStyleCnt="4">
        <dgm:presLayoutVars>
          <dgm:chMax val="1"/>
          <dgm:chPref val="1"/>
        </dgm:presLayoutVars>
      </dgm:prSet>
      <dgm:spPr/>
    </dgm:pt>
    <dgm:pt modelId="{DFF24E09-C8ED-4C19-8305-CDA236F25216}" type="pres">
      <dgm:prSet presAssocID="{72567645-AD2A-4E66-863C-161B8954046A}" presName="sibTrans" presStyleLbl="sibTrans2D1" presStyleIdx="0" presStyleCnt="0"/>
      <dgm:spPr/>
    </dgm:pt>
    <dgm:pt modelId="{E0A23F61-46BA-4FC0-8F42-7D6AD1190B6A}" type="pres">
      <dgm:prSet presAssocID="{FD101FD1-889E-4658-81BB-072D3163C5AE}" presName="compNode" presStyleCnt="0"/>
      <dgm:spPr/>
    </dgm:pt>
    <dgm:pt modelId="{94902DFD-62F9-4938-A5E5-10827BD4C059}" type="pres">
      <dgm:prSet presAssocID="{FD101FD1-889E-4658-81BB-072D3163C5AE}" presName="iconBgRect" presStyleLbl="bgShp" presStyleIdx="3" presStyleCnt="4"/>
      <dgm:spPr/>
    </dgm:pt>
    <dgm:pt modelId="{BEB79BEB-20D0-44CB-A642-C64B95520FD2}" type="pres">
      <dgm:prSet presAssocID="{FD101FD1-889E-4658-81BB-072D3163C5A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1759A7C-7F25-4B92-9399-3F27E427C6F7}" type="pres">
      <dgm:prSet presAssocID="{FD101FD1-889E-4658-81BB-072D3163C5AE}" presName="spaceRect" presStyleCnt="0"/>
      <dgm:spPr/>
    </dgm:pt>
    <dgm:pt modelId="{3970090D-B36F-4C2D-BC69-F2605BEC980D}" type="pres">
      <dgm:prSet presAssocID="{FD101FD1-889E-4658-81BB-072D3163C5A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4D80B00-4050-4D96-8FAB-8473129D13D4}" type="presOf" srcId="{FD101FD1-889E-4658-81BB-072D3163C5AE}" destId="{3970090D-B36F-4C2D-BC69-F2605BEC980D}" srcOrd="0" destOrd="0" presId="urn:microsoft.com/office/officeart/2018/2/layout/IconCircleList"/>
    <dgm:cxn modelId="{917DA721-D05A-40A8-949A-C77A52DFB6BB}" type="presOf" srcId="{9C240D4C-5EA5-4316-AE6D-B83586BAA977}" destId="{CA9DB746-BD24-4C8F-89E3-B7D46933CF0A}" srcOrd="0" destOrd="0" presId="urn:microsoft.com/office/officeart/2018/2/layout/IconCircleList"/>
    <dgm:cxn modelId="{41E8C733-3991-4452-90D6-7D2DB7649FF1}" type="presOf" srcId="{876FE082-7ED0-4BF1-94ED-E25DC79C7030}" destId="{F5F2ECF1-9FA5-483A-A3B3-2769F28EB173}" srcOrd="0" destOrd="0" presId="urn:microsoft.com/office/officeart/2018/2/layout/IconCircleList"/>
    <dgm:cxn modelId="{EA253564-4737-4E2C-9C6D-270BF2477F09}" srcId="{F1E57E51-82B5-4843-BB83-7A94B3B5D132}" destId="{FD101FD1-889E-4658-81BB-072D3163C5AE}" srcOrd="3" destOrd="0" parTransId="{327F8790-D09F-4671-B5F5-9E1C4140F3B8}" sibTransId="{1EE5F5A1-C749-4250-A750-F11A7E50AE57}"/>
    <dgm:cxn modelId="{B0CE9849-5F44-4111-B573-A79EFC1EC439}" type="presOf" srcId="{B35D72E3-23FC-4937-892C-0A8163E44F95}" destId="{59F3DCED-741A-4F7D-8CB6-6EA689C83CCD}" srcOrd="0" destOrd="0" presId="urn:microsoft.com/office/officeart/2018/2/layout/IconCircleList"/>
    <dgm:cxn modelId="{84035F51-E96A-4C5E-9276-8D15CC04A04F}" srcId="{F1E57E51-82B5-4843-BB83-7A94B3B5D132}" destId="{B35D72E3-23FC-4937-892C-0A8163E44F95}" srcOrd="1" destOrd="0" parTransId="{270AA8AB-9C84-4078-BB13-61DF969E3C4D}" sibTransId="{F86D3D10-46C4-45B4-9731-F51E8672B326}"/>
    <dgm:cxn modelId="{7D41EB53-6DA0-445E-B6BC-2B46FBF68709}" type="presOf" srcId="{DCC258FC-C579-435A-AB93-5F474DF64583}" destId="{2B01F237-C730-4FB9-94D5-73CED3BB5344}" srcOrd="0" destOrd="0" presId="urn:microsoft.com/office/officeart/2018/2/layout/IconCircleList"/>
    <dgm:cxn modelId="{5BFEF484-1F13-42FD-9DF8-C811D8BAEE24}" type="presOf" srcId="{F86D3D10-46C4-45B4-9731-F51E8672B326}" destId="{BBBE8B60-9944-48B9-B1AA-97248D51A47B}" srcOrd="0" destOrd="0" presId="urn:microsoft.com/office/officeart/2018/2/layout/IconCircleList"/>
    <dgm:cxn modelId="{04BEEE96-3334-4729-9339-CD2CC378F62A}" srcId="{F1E57E51-82B5-4843-BB83-7A94B3B5D132}" destId="{9C240D4C-5EA5-4316-AE6D-B83586BAA977}" srcOrd="2" destOrd="0" parTransId="{83846E31-D683-4433-A8B0-9089BBC6F303}" sibTransId="{72567645-AD2A-4E66-863C-161B8954046A}"/>
    <dgm:cxn modelId="{2D6E12A7-E322-489F-9CF5-B494C36B67B0}" srcId="{F1E57E51-82B5-4843-BB83-7A94B3B5D132}" destId="{DCC258FC-C579-435A-AB93-5F474DF64583}" srcOrd="0" destOrd="0" parTransId="{B29F893C-3D6D-49F2-A530-7710E21E536C}" sibTransId="{876FE082-7ED0-4BF1-94ED-E25DC79C7030}"/>
    <dgm:cxn modelId="{2349E0BB-FD17-40DC-9C98-C43C41A1CB2E}" type="presOf" srcId="{72567645-AD2A-4E66-863C-161B8954046A}" destId="{DFF24E09-C8ED-4C19-8305-CDA236F25216}" srcOrd="0" destOrd="0" presId="urn:microsoft.com/office/officeart/2018/2/layout/IconCircleList"/>
    <dgm:cxn modelId="{87DFFBE4-61B1-4B38-A35C-2AB6277D3BDA}" type="presOf" srcId="{F1E57E51-82B5-4843-BB83-7A94B3B5D132}" destId="{7B9FF151-D6D4-469E-82A4-F7E03742E94F}" srcOrd="0" destOrd="0" presId="urn:microsoft.com/office/officeart/2018/2/layout/IconCircleList"/>
    <dgm:cxn modelId="{9AA0C2E9-3657-49EB-8231-6339DDA1B7F1}" type="presParOf" srcId="{7B9FF151-D6D4-469E-82A4-F7E03742E94F}" destId="{F6EF3107-0770-46A5-8F1A-BEDD2DD5E8F1}" srcOrd="0" destOrd="0" presId="urn:microsoft.com/office/officeart/2018/2/layout/IconCircleList"/>
    <dgm:cxn modelId="{D30F79EF-6B51-4D10-8D5C-03E863ADF6DE}" type="presParOf" srcId="{F6EF3107-0770-46A5-8F1A-BEDD2DD5E8F1}" destId="{47FD049A-E341-4A56-8423-99DA7A24D77C}" srcOrd="0" destOrd="0" presId="urn:microsoft.com/office/officeart/2018/2/layout/IconCircleList"/>
    <dgm:cxn modelId="{E052F96D-F06E-4D28-BAE6-254400AB3E6C}" type="presParOf" srcId="{47FD049A-E341-4A56-8423-99DA7A24D77C}" destId="{7B19F353-1D10-498C-904E-3C0CCAD52B8A}" srcOrd="0" destOrd="0" presId="urn:microsoft.com/office/officeart/2018/2/layout/IconCircleList"/>
    <dgm:cxn modelId="{811DAF90-307C-4745-B68E-2A602E2202C2}" type="presParOf" srcId="{47FD049A-E341-4A56-8423-99DA7A24D77C}" destId="{3D36AF1F-23F2-46A2-BA2C-62B29C1B215E}" srcOrd="1" destOrd="0" presId="urn:microsoft.com/office/officeart/2018/2/layout/IconCircleList"/>
    <dgm:cxn modelId="{E076E384-185E-4CE7-AF6E-BA8E7D48A129}" type="presParOf" srcId="{47FD049A-E341-4A56-8423-99DA7A24D77C}" destId="{8E38B20A-BF93-404E-8CB1-BAFE690A6911}" srcOrd="2" destOrd="0" presId="urn:microsoft.com/office/officeart/2018/2/layout/IconCircleList"/>
    <dgm:cxn modelId="{0A408B33-997F-49B3-9F17-4A9ADDD6400C}" type="presParOf" srcId="{47FD049A-E341-4A56-8423-99DA7A24D77C}" destId="{2B01F237-C730-4FB9-94D5-73CED3BB5344}" srcOrd="3" destOrd="0" presId="urn:microsoft.com/office/officeart/2018/2/layout/IconCircleList"/>
    <dgm:cxn modelId="{09122BC5-29AB-4472-8395-4F2C83AF77BF}" type="presParOf" srcId="{F6EF3107-0770-46A5-8F1A-BEDD2DD5E8F1}" destId="{F5F2ECF1-9FA5-483A-A3B3-2769F28EB173}" srcOrd="1" destOrd="0" presId="urn:microsoft.com/office/officeart/2018/2/layout/IconCircleList"/>
    <dgm:cxn modelId="{9D0CEAF6-D3EA-411E-9FF3-BC17CDF8F601}" type="presParOf" srcId="{F6EF3107-0770-46A5-8F1A-BEDD2DD5E8F1}" destId="{DD7BB916-7E10-4A12-9CC9-C3D386A99173}" srcOrd="2" destOrd="0" presId="urn:microsoft.com/office/officeart/2018/2/layout/IconCircleList"/>
    <dgm:cxn modelId="{345A8828-2CCB-4894-B19C-658D2D0BC4D8}" type="presParOf" srcId="{DD7BB916-7E10-4A12-9CC9-C3D386A99173}" destId="{E71EC0DF-07A8-49BB-9B7A-5E5092BF6CFA}" srcOrd="0" destOrd="0" presId="urn:microsoft.com/office/officeart/2018/2/layout/IconCircleList"/>
    <dgm:cxn modelId="{0B460185-91B2-430B-BF4F-A1495DC5B098}" type="presParOf" srcId="{DD7BB916-7E10-4A12-9CC9-C3D386A99173}" destId="{A0F1591A-4026-4494-8014-2AD5AE86D68A}" srcOrd="1" destOrd="0" presId="urn:microsoft.com/office/officeart/2018/2/layout/IconCircleList"/>
    <dgm:cxn modelId="{84AA46F6-BAA5-4273-A85B-4A2DB4C9F010}" type="presParOf" srcId="{DD7BB916-7E10-4A12-9CC9-C3D386A99173}" destId="{3B70BD15-F35C-455F-B362-46278DCC2A02}" srcOrd="2" destOrd="0" presId="urn:microsoft.com/office/officeart/2018/2/layout/IconCircleList"/>
    <dgm:cxn modelId="{80C6EA98-C864-474A-97A3-3B6DC9EFC82D}" type="presParOf" srcId="{DD7BB916-7E10-4A12-9CC9-C3D386A99173}" destId="{59F3DCED-741A-4F7D-8CB6-6EA689C83CCD}" srcOrd="3" destOrd="0" presId="urn:microsoft.com/office/officeart/2018/2/layout/IconCircleList"/>
    <dgm:cxn modelId="{D5142CBF-FEE9-432C-803C-9A4572D07EBC}" type="presParOf" srcId="{F6EF3107-0770-46A5-8F1A-BEDD2DD5E8F1}" destId="{BBBE8B60-9944-48B9-B1AA-97248D51A47B}" srcOrd="3" destOrd="0" presId="urn:microsoft.com/office/officeart/2018/2/layout/IconCircleList"/>
    <dgm:cxn modelId="{BF68FE53-F71D-4B8B-83D3-2D092E66F7DB}" type="presParOf" srcId="{F6EF3107-0770-46A5-8F1A-BEDD2DD5E8F1}" destId="{C037974B-5048-42F5-BC94-F9F95059A431}" srcOrd="4" destOrd="0" presId="urn:microsoft.com/office/officeart/2018/2/layout/IconCircleList"/>
    <dgm:cxn modelId="{FB78FC3C-DBEC-4A9D-A2EF-680BA068B318}" type="presParOf" srcId="{C037974B-5048-42F5-BC94-F9F95059A431}" destId="{988F80F1-039B-4154-8D88-BE7B9279C757}" srcOrd="0" destOrd="0" presId="urn:microsoft.com/office/officeart/2018/2/layout/IconCircleList"/>
    <dgm:cxn modelId="{D19EE147-8A76-4669-B344-E5B82B943487}" type="presParOf" srcId="{C037974B-5048-42F5-BC94-F9F95059A431}" destId="{A5CAE739-3FBC-478C-B16F-30F075BE9B7F}" srcOrd="1" destOrd="0" presId="urn:microsoft.com/office/officeart/2018/2/layout/IconCircleList"/>
    <dgm:cxn modelId="{9705CD46-14D8-4898-B66C-9807F031DA10}" type="presParOf" srcId="{C037974B-5048-42F5-BC94-F9F95059A431}" destId="{2A451E98-7025-4554-AA5C-15E8BE0FE2CD}" srcOrd="2" destOrd="0" presId="urn:microsoft.com/office/officeart/2018/2/layout/IconCircleList"/>
    <dgm:cxn modelId="{D4A8F680-9DD8-4F02-A8F9-002860105187}" type="presParOf" srcId="{C037974B-5048-42F5-BC94-F9F95059A431}" destId="{CA9DB746-BD24-4C8F-89E3-B7D46933CF0A}" srcOrd="3" destOrd="0" presId="urn:microsoft.com/office/officeart/2018/2/layout/IconCircleList"/>
    <dgm:cxn modelId="{796A1518-03D4-499B-ABD0-25D3B3720C71}" type="presParOf" srcId="{F6EF3107-0770-46A5-8F1A-BEDD2DD5E8F1}" destId="{DFF24E09-C8ED-4C19-8305-CDA236F25216}" srcOrd="5" destOrd="0" presId="urn:microsoft.com/office/officeart/2018/2/layout/IconCircleList"/>
    <dgm:cxn modelId="{9CC2AA2B-5FEB-420A-B691-115EBD65B8E0}" type="presParOf" srcId="{F6EF3107-0770-46A5-8F1A-BEDD2DD5E8F1}" destId="{E0A23F61-46BA-4FC0-8F42-7D6AD1190B6A}" srcOrd="6" destOrd="0" presId="urn:microsoft.com/office/officeart/2018/2/layout/IconCircleList"/>
    <dgm:cxn modelId="{E8EF563A-5654-499A-83C2-E9C9EBE62080}" type="presParOf" srcId="{E0A23F61-46BA-4FC0-8F42-7D6AD1190B6A}" destId="{94902DFD-62F9-4938-A5E5-10827BD4C059}" srcOrd="0" destOrd="0" presId="urn:microsoft.com/office/officeart/2018/2/layout/IconCircleList"/>
    <dgm:cxn modelId="{2CB42895-87E7-456D-B0F5-4D16E696679D}" type="presParOf" srcId="{E0A23F61-46BA-4FC0-8F42-7D6AD1190B6A}" destId="{BEB79BEB-20D0-44CB-A642-C64B95520FD2}" srcOrd="1" destOrd="0" presId="urn:microsoft.com/office/officeart/2018/2/layout/IconCircleList"/>
    <dgm:cxn modelId="{A09CD67C-D843-45BF-8206-64C59E2B53DA}" type="presParOf" srcId="{E0A23F61-46BA-4FC0-8F42-7D6AD1190B6A}" destId="{81759A7C-7F25-4B92-9399-3F27E427C6F7}" srcOrd="2" destOrd="0" presId="urn:microsoft.com/office/officeart/2018/2/layout/IconCircleList"/>
    <dgm:cxn modelId="{47C288B5-1EAD-4C84-ACF6-A94E00C36036}" type="presParOf" srcId="{E0A23F61-46BA-4FC0-8F42-7D6AD1190B6A}" destId="{3970090D-B36F-4C2D-BC69-F2605BEC980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B0E02-966C-4685-9450-0F7852C7798F}">
      <dsp:nvSpPr>
        <dsp:cNvPr id="0" name=""/>
        <dsp:cNvSpPr/>
      </dsp:nvSpPr>
      <dsp:spPr>
        <a:xfrm>
          <a:off x="0" y="610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82173-7ADC-4594-8002-E4E4037E02C8}">
      <dsp:nvSpPr>
        <dsp:cNvPr id="0" name=""/>
        <dsp:cNvSpPr/>
      </dsp:nvSpPr>
      <dsp:spPr>
        <a:xfrm>
          <a:off x="0" y="610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Introduction</a:t>
          </a:r>
        </a:p>
      </dsp:txBody>
      <dsp:txXfrm>
        <a:off x="0" y="610"/>
        <a:ext cx="10131425" cy="384725"/>
      </dsp:txXfrm>
    </dsp:sp>
    <dsp:sp modelId="{4F8B5604-BE18-4D76-9782-0A1486606E51}">
      <dsp:nvSpPr>
        <dsp:cNvPr id="0" name=""/>
        <dsp:cNvSpPr/>
      </dsp:nvSpPr>
      <dsp:spPr>
        <a:xfrm>
          <a:off x="0" y="385336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A68F8-DF62-4E2D-BA31-FE7443D44627}">
      <dsp:nvSpPr>
        <dsp:cNvPr id="0" name=""/>
        <dsp:cNvSpPr/>
      </dsp:nvSpPr>
      <dsp:spPr>
        <a:xfrm>
          <a:off x="0" y="385336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Problem Statement</a:t>
          </a:r>
        </a:p>
      </dsp:txBody>
      <dsp:txXfrm>
        <a:off x="0" y="385336"/>
        <a:ext cx="10131425" cy="384725"/>
      </dsp:txXfrm>
    </dsp:sp>
    <dsp:sp modelId="{1CAA5B72-5804-4776-9024-588D8BD7EF00}">
      <dsp:nvSpPr>
        <dsp:cNvPr id="0" name=""/>
        <dsp:cNvSpPr/>
      </dsp:nvSpPr>
      <dsp:spPr>
        <a:xfrm>
          <a:off x="0" y="770062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59C43-151C-4B4C-B4D3-B6ACAC937079}">
      <dsp:nvSpPr>
        <dsp:cNvPr id="0" name=""/>
        <dsp:cNvSpPr/>
      </dsp:nvSpPr>
      <dsp:spPr>
        <a:xfrm>
          <a:off x="0" y="770062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Objectives</a:t>
          </a:r>
        </a:p>
      </dsp:txBody>
      <dsp:txXfrm>
        <a:off x="0" y="770062"/>
        <a:ext cx="10131425" cy="384725"/>
      </dsp:txXfrm>
    </dsp:sp>
    <dsp:sp modelId="{1EEB1DC5-F2EF-4ADB-BFB4-79DCDB7E135A}">
      <dsp:nvSpPr>
        <dsp:cNvPr id="0" name=""/>
        <dsp:cNvSpPr/>
      </dsp:nvSpPr>
      <dsp:spPr>
        <a:xfrm>
          <a:off x="0" y="1154788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24258-098A-4789-B804-F826F0EEEE9D}">
      <dsp:nvSpPr>
        <dsp:cNvPr id="0" name=""/>
        <dsp:cNvSpPr/>
      </dsp:nvSpPr>
      <dsp:spPr>
        <a:xfrm>
          <a:off x="0" y="1154788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Background</a:t>
          </a:r>
        </a:p>
      </dsp:txBody>
      <dsp:txXfrm>
        <a:off x="0" y="1154788"/>
        <a:ext cx="10131425" cy="384725"/>
      </dsp:txXfrm>
    </dsp:sp>
    <dsp:sp modelId="{93A95F34-DA5A-45A1-AEA8-302E1C169320}">
      <dsp:nvSpPr>
        <dsp:cNvPr id="0" name=""/>
        <dsp:cNvSpPr/>
      </dsp:nvSpPr>
      <dsp:spPr>
        <a:xfrm>
          <a:off x="0" y="1539514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83621-C62F-44BE-B587-9C1AA93D0E8B}">
      <dsp:nvSpPr>
        <dsp:cNvPr id="0" name=""/>
        <dsp:cNvSpPr/>
      </dsp:nvSpPr>
      <dsp:spPr>
        <a:xfrm>
          <a:off x="0" y="1539514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Extraction and Exploratory Analysis</a:t>
          </a:r>
        </a:p>
      </dsp:txBody>
      <dsp:txXfrm>
        <a:off x="0" y="1539514"/>
        <a:ext cx="10131425" cy="384725"/>
      </dsp:txXfrm>
    </dsp:sp>
    <dsp:sp modelId="{A6F8E75F-176E-4C2F-94EA-B2EB32B8FDDB}">
      <dsp:nvSpPr>
        <dsp:cNvPr id="0" name=""/>
        <dsp:cNvSpPr/>
      </dsp:nvSpPr>
      <dsp:spPr>
        <a:xfrm>
          <a:off x="0" y="1924240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A8900-26A1-4978-B5EB-F131ED3A4523}">
      <dsp:nvSpPr>
        <dsp:cNvPr id="0" name=""/>
        <dsp:cNvSpPr/>
      </dsp:nvSpPr>
      <dsp:spPr>
        <a:xfrm>
          <a:off x="0" y="1924240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Preprocessing</a:t>
          </a:r>
        </a:p>
      </dsp:txBody>
      <dsp:txXfrm>
        <a:off x="0" y="1924240"/>
        <a:ext cx="10131425" cy="384725"/>
      </dsp:txXfrm>
    </dsp:sp>
    <dsp:sp modelId="{329D80AB-E8FE-4EF3-B73A-FBB55D3C087A}">
      <dsp:nvSpPr>
        <dsp:cNvPr id="0" name=""/>
        <dsp:cNvSpPr/>
      </dsp:nvSpPr>
      <dsp:spPr>
        <a:xfrm>
          <a:off x="0" y="2308966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29116-29B9-48C4-A252-E6268127FA2B}">
      <dsp:nvSpPr>
        <dsp:cNvPr id="0" name=""/>
        <dsp:cNvSpPr/>
      </dsp:nvSpPr>
      <dsp:spPr>
        <a:xfrm>
          <a:off x="0" y="2308966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 Selection and Development</a:t>
          </a:r>
        </a:p>
      </dsp:txBody>
      <dsp:txXfrm>
        <a:off x="0" y="2308966"/>
        <a:ext cx="10131425" cy="384725"/>
      </dsp:txXfrm>
    </dsp:sp>
    <dsp:sp modelId="{A7EACFDD-DD0D-4943-96DD-F8F054DC27D1}">
      <dsp:nvSpPr>
        <dsp:cNvPr id="0" name=""/>
        <dsp:cNvSpPr/>
      </dsp:nvSpPr>
      <dsp:spPr>
        <a:xfrm>
          <a:off x="0" y="2693692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09958-1E5E-4CCD-9B4E-684BF562E872}">
      <dsp:nvSpPr>
        <dsp:cNvPr id="0" name=""/>
        <dsp:cNvSpPr/>
      </dsp:nvSpPr>
      <dsp:spPr>
        <a:xfrm>
          <a:off x="0" y="2693692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Training and Validation</a:t>
          </a:r>
        </a:p>
      </dsp:txBody>
      <dsp:txXfrm>
        <a:off x="0" y="2693692"/>
        <a:ext cx="10131425" cy="384725"/>
      </dsp:txXfrm>
    </dsp:sp>
    <dsp:sp modelId="{2F679F19-69B2-4F15-8E51-CD030B5D4E8C}">
      <dsp:nvSpPr>
        <dsp:cNvPr id="0" name=""/>
        <dsp:cNvSpPr/>
      </dsp:nvSpPr>
      <dsp:spPr>
        <a:xfrm>
          <a:off x="0" y="3078418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A3595-96AB-4441-9DB0-CBD45170EE5B}">
      <dsp:nvSpPr>
        <dsp:cNvPr id="0" name=""/>
        <dsp:cNvSpPr/>
      </dsp:nvSpPr>
      <dsp:spPr>
        <a:xfrm>
          <a:off x="0" y="3078418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Visualization</a:t>
          </a:r>
        </a:p>
      </dsp:txBody>
      <dsp:txXfrm>
        <a:off x="0" y="3078418"/>
        <a:ext cx="10131425" cy="384725"/>
      </dsp:txXfrm>
    </dsp:sp>
    <dsp:sp modelId="{5FE4D43A-96B3-42D3-AC57-2B9DD6FFF1D4}">
      <dsp:nvSpPr>
        <dsp:cNvPr id="0" name=""/>
        <dsp:cNvSpPr/>
      </dsp:nvSpPr>
      <dsp:spPr>
        <a:xfrm>
          <a:off x="0" y="3463144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6F66A-B24B-407B-8A12-8B87CCF7E9B1}">
      <dsp:nvSpPr>
        <dsp:cNvPr id="0" name=""/>
        <dsp:cNvSpPr/>
      </dsp:nvSpPr>
      <dsp:spPr>
        <a:xfrm>
          <a:off x="0" y="3463144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Results and Discussion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3463144"/>
        <a:ext cx="10131425" cy="384725"/>
      </dsp:txXfrm>
    </dsp:sp>
    <dsp:sp modelId="{68D2538A-6B49-4709-B68E-B7A0E1B5AEFB}">
      <dsp:nvSpPr>
        <dsp:cNvPr id="0" name=""/>
        <dsp:cNvSpPr/>
      </dsp:nvSpPr>
      <dsp:spPr>
        <a:xfrm>
          <a:off x="0" y="3847870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56E94-4E75-4B3A-8FF9-70B55C0C367E}">
      <dsp:nvSpPr>
        <dsp:cNvPr id="0" name=""/>
        <dsp:cNvSpPr/>
      </dsp:nvSpPr>
      <dsp:spPr>
        <a:xfrm>
          <a:off x="0" y="3847870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 Works</a:t>
          </a:r>
          <a:endParaRPr lang="en-US" sz="17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3847870"/>
        <a:ext cx="10131425" cy="384725"/>
      </dsp:txXfrm>
    </dsp:sp>
    <dsp:sp modelId="{486AB046-F75C-4DA8-82DB-1654EFC63BD3}">
      <dsp:nvSpPr>
        <dsp:cNvPr id="0" name=""/>
        <dsp:cNvSpPr/>
      </dsp:nvSpPr>
      <dsp:spPr>
        <a:xfrm>
          <a:off x="0" y="4232596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55709-4A84-4A3D-8E2B-54D330B8C1C6}">
      <dsp:nvSpPr>
        <dsp:cNvPr id="0" name=""/>
        <dsp:cNvSpPr/>
      </dsp:nvSpPr>
      <dsp:spPr>
        <a:xfrm>
          <a:off x="0" y="4232596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Conclusion and Future Recommendations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4232596"/>
        <a:ext cx="10131425" cy="384725"/>
      </dsp:txXfrm>
    </dsp:sp>
    <dsp:sp modelId="{07B5DC91-5105-423F-9608-21CB04723BBF}">
      <dsp:nvSpPr>
        <dsp:cNvPr id="0" name=""/>
        <dsp:cNvSpPr/>
      </dsp:nvSpPr>
      <dsp:spPr>
        <a:xfrm>
          <a:off x="0" y="4617322"/>
          <a:ext cx="1013142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4C916-42F1-4447-A550-C9F0855916A5}">
      <dsp:nvSpPr>
        <dsp:cNvPr id="0" name=""/>
        <dsp:cNvSpPr/>
      </dsp:nvSpPr>
      <dsp:spPr>
        <a:xfrm>
          <a:off x="0" y="4617322"/>
          <a:ext cx="10131425" cy="384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References</a:t>
          </a:r>
          <a:endParaRPr lang="en-US" sz="1700" kern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4617322"/>
        <a:ext cx="10131425" cy="38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33C6B-0B05-443E-BB7C-5B7E6D353187}">
      <dsp:nvSpPr>
        <dsp:cNvPr id="0" name=""/>
        <dsp:cNvSpPr/>
      </dsp:nvSpPr>
      <dsp:spPr>
        <a:xfrm>
          <a:off x="667165" y="305109"/>
          <a:ext cx="999351" cy="9993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799E9-17D4-4456-8C55-213069525477}">
      <dsp:nvSpPr>
        <dsp:cNvPr id="0" name=""/>
        <dsp:cNvSpPr/>
      </dsp:nvSpPr>
      <dsp:spPr>
        <a:xfrm>
          <a:off x="880142" y="518086"/>
          <a:ext cx="573398" cy="5733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84D30-C05B-4226-8814-E46463AF1DD8}">
      <dsp:nvSpPr>
        <dsp:cNvPr id="0" name=""/>
        <dsp:cNvSpPr/>
      </dsp:nvSpPr>
      <dsp:spPr>
        <a:xfrm>
          <a:off x="167531" y="1615734"/>
          <a:ext cx="1998621" cy="71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accuracy of digit recognition</a:t>
          </a:r>
          <a:endParaRPr lang="en-US" sz="14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67531" y="1615734"/>
        <a:ext cx="1998621" cy="718687"/>
      </dsp:txXfrm>
    </dsp:sp>
    <dsp:sp modelId="{AAD7B2C4-4C7F-4CB8-A842-368A095B08AC}">
      <dsp:nvSpPr>
        <dsp:cNvPr id="0" name=""/>
        <dsp:cNvSpPr/>
      </dsp:nvSpPr>
      <dsp:spPr>
        <a:xfrm>
          <a:off x="3125030" y="305109"/>
          <a:ext cx="999351" cy="99935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CA6A8-CF08-4ED5-8597-D65E3DBF2CF6}">
      <dsp:nvSpPr>
        <dsp:cNvPr id="0" name=""/>
        <dsp:cNvSpPr/>
      </dsp:nvSpPr>
      <dsp:spPr>
        <a:xfrm>
          <a:off x="3338006" y="518086"/>
          <a:ext cx="573398" cy="5733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BC7A5E-420D-41CE-A6A3-91622FE87E78}">
      <dsp:nvSpPr>
        <dsp:cNvPr id="0" name=""/>
        <dsp:cNvSpPr/>
      </dsp:nvSpPr>
      <dsp:spPr>
        <a:xfrm>
          <a:off x="2452851" y="1615734"/>
          <a:ext cx="2343708" cy="71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 convergence and training speed</a:t>
          </a:r>
          <a:endParaRPr lang="en-US" sz="14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452851" y="1615734"/>
        <a:ext cx="2343708" cy="718687"/>
      </dsp:txXfrm>
    </dsp:sp>
    <dsp:sp modelId="{660487AA-9A11-474E-A28A-4FD8258B0803}">
      <dsp:nvSpPr>
        <dsp:cNvPr id="0" name=""/>
        <dsp:cNvSpPr/>
      </dsp:nvSpPr>
      <dsp:spPr>
        <a:xfrm>
          <a:off x="5402724" y="305109"/>
          <a:ext cx="999351" cy="99935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C4B57-263B-49C5-A6C8-22AE5BA7951B}">
      <dsp:nvSpPr>
        <dsp:cNvPr id="0" name=""/>
        <dsp:cNvSpPr/>
      </dsp:nvSpPr>
      <dsp:spPr>
        <a:xfrm>
          <a:off x="5615700" y="518086"/>
          <a:ext cx="573398" cy="5733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74B2C-C894-4023-8263-4847568393F4}">
      <dsp:nvSpPr>
        <dsp:cNvPr id="0" name=""/>
        <dsp:cNvSpPr/>
      </dsp:nvSpPr>
      <dsp:spPr>
        <a:xfrm>
          <a:off x="5083259" y="1615734"/>
          <a:ext cx="1638281" cy="71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overfitting problem</a:t>
          </a:r>
          <a:endParaRPr lang="en-US" sz="14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083259" y="1615734"/>
        <a:ext cx="1638281" cy="718687"/>
      </dsp:txXfrm>
    </dsp:sp>
    <dsp:sp modelId="{CBA334AB-9FE4-4BEF-B247-F9B4D98C91D3}">
      <dsp:nvSpPr>
        <dsp:cNvPr id="0" name=""/>
        <dsp:cNvSpPr/>
      </dsp:nvSpPr>
      <dsp:spPr>
        <a:xfrm>
          <a:off x="1268095" y="2743993"/>
          <a:ext cx="999351" cy="99935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61AF7-FC08-48A1-911C-196CC5C9340F}">
      <dsp:nvSpPr>
        <dsp:cNvPr id="0" name=""/>
        <dsp:cNvSpPr/>
      </dsp:nvSpPr>
      <dsp:spPr>
        <a:xfrm>
          <a:off x="1481072" y="2956969"/>
          <a:ext cx="573398" cy="5733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90252-96C3-4698-B22A-CF12F6D9262E}">
      <dsp:nvSpPr>
        <dsp:cNvPr id="0" name=""/>
        <dsp:cNvSpPr/>
      </dsp:nvSpPr>
      <dsp:spPr>
        <a:xfrm>
          <a:off x="107" y="4054618"/>
          <a:ext cx="3535329" cy="71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optimization of </a:t>
          </a:r>
          <a:r>
            <a:rPr lang="en-CA" sz="1400" b="1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cnn</a:t>
          </a:r>
          <a:r>
            <a:rPr lang="en-CA" sz="14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architecture for accurate digit classification</a:t>
          </a:r>
          <a:endParaRPr lang="en-US" sz="14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107" y="4054618"/>
        <a:ext cx="3535329" cy="718687"/>
      </dsp:txXfrm>
    </dsp:sp>
    <dsp:sp modelId="{A0929D36-EAC2-4B7D-BF0D-FB12B0926FF7}">
      <dsp:nvSpPr>
        <dsp:cNvPr id="0" name=""/>
        <dsp:cNvSpPr/>
      </dsp:nvSpPr>
      <dsp:spPr>
        <a:xfrm>
          <a:off x="4855874" y="2743993"/>
          <a:ext cx="999351" cy="99935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E0ECB-7A76-4E88-A65B-EB58C00DD610}">
      <dsp:nvSpPr>
        <dsp:cNvPr id="0" name=""/>
        <dsp:cNvSpPr/>
      </dsp:nvSpPr>
      <dsp:spPr>
        <a:xfrm>
          <a:off x="5068850" y="2956969"/>
          <a:ext cx="573398" cy="5733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139E9-2230-4757-A5C2-847E3EC9F9A3}">
      <dsp:nvSpPr>
        <dsp:cNvPr id="0" name=""/>
        <dsp:cNvSpPr/>
      </dsp:nvSpPr>
      <dsp:spPr>
        <a:xfrm>
          <a:off x="3822135" y="4054618"/>
          <a:ext cx="3066829" cy="71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400" b="1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model generalization on new and unseen digits</a:t>
          </a:r>
          <a:endParaRPr lang="en-US" sz="14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822135" y="4054618"/>
        <a:ext cx="3066829" cy="718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9F353-1D10-498C-904E-3C0CCAD52B8A}">
      <dsp:nvSpPr>
        <dsp:cNvPr id="0" name=""/>
        <dsp:cNvSpPr/>
      </dsp:nvSpPr>
      <dsp:spPr>
        <a:xfrm>
          <a:off x="147205" y="420829"/>
          <a:ext cx="1302299" cy="13022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6AF1F-23F2-46A2-BA2C-62B29C1B215E}">
      <dsp:nvSpPr>
        <dsp:cNvPr id="0" name=""/>
        <dsp:cNvSpPr/>
      </dsp:nvSpPr>
      <dsp:spPr>
        <a:xfrm>
          <a:off x="420688" y="694312"/>
          <a:ext cx="755333" cy="7553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1F237-C730-4FB9-94D5-73CED3BB5344}">
      <dsp:nvSpPr>
        <dsp:cNvPr id="0" name=""/>
        <dsp:cNvSpPr/>
      </dsp:nvSpPr>
      <dsp:spPr>
        <a:xfrm>
          <a:off x="1760018" y="420829"/>
          <a:ext cx="3006808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Accuracy and Loss Curves</a:t>
          </a:r>
        </a:p>
      </dsp:txBody>
      <dsp:txXfrm>
        <a:off x="1760018" y="420829"/>
        <a:ext cx="3006808" cy="1302299"/>
      </dsp:txXfrm>
    </dsp:sp>
    <dsp:sp modelId="{E71EC0DF-07A8-49BB-9B7A-5E5092BF6CFA}">
      <dsp:nvSpPr>
        <dsp:cNvPr id="0" name=""/>
        <dsp:cNvSpPr/>
      </dsp:nvSpPr>
      <dsp:spPr>
        <a:xfrm>
          <a:off x="5301699" y="420829"/>
          <a:ext cx="1302299" cy="13022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1591A-4026-4494-8014-2AD5AE86D68A}">
      <dsp:nvSpPr>
        <dsp:cNvPr id="0" name=""/>
        <dsp:cNvSpPr/>
      </dsp:nvSpPr>
      <dsp:spPr>
        <a:xfrm>
          <a:off x="5575182" y="694312"/>
          <a:ext cx="755333" cy="7553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3DCED-741A-4F7D-8CB6-6EA689C83CCD}">
      <dsp:nvSpPr>
        <dsp:cNvPr id="0" name=""/>
        <dsp:cNvSpPr/>
      </dsp:nvSpPr>
      <dsp:spPr>
        <a:xfrm>
          <a:off x="6883063" y="420829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 Data Prediction Visualization</a:t>
          </a:r>
        </a:p>
      </dsp:txBody>
      <dsp:txXfrm>
        <a:off x="6883063" y="420829"/>
        <a:ext cx="3069706" cy="1302299"/>
      </dsp:txXfrm>
    </dsp:sp>
    <dsp:sp modelId="{988F80F1-039B-4154-8D88-BE7B9279C757}">
      <dsp:nvSpPr>
        <dsp:cNvPr id="0" name=""/>
        <dsp:cNvSpPr/>
      </dsp:nvSpPr>
      <dsp:spPr>
        <a:xfrm>
          <a:off x="147205" y="2428989"/>
          <a:ext cx="1302299" cy="13022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AE739-3FBC-478C-B16F-30F075BE9B7F}">
      <dsp:nvSpPr>
        <dsp:cNvPr id="0" name=""/>
        <dsp:cNvSpPr/>
      </dsp:nvSpPr>
      <dsp:spPr>
        <a:xfrm>
          <a:off x="420688" y="2702472"/>
          <a:ext cx="755333" cy="7553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DB746-BD24-4C8F-89E3-B7D46933CF0A}">
      <dsp:nvSpPr>
        <dsp:cNvPr id="0" name=""/>
        <dsp:cNvSpPr/>
      </dsp:nvSpPr>
      <dsp:spPr>
        <a:xfrm>
          <a:off x="1728569" y="2428989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Confusion Matrix using Heatmap</a:t>
          </a:r>
        </a:p>
      </dsp:txBody>
      <dsp:txXfrm>
        <a:off x="1728569" y="2428989"/>
        <a:ext cx="3069706" cy="1302299"/>
      </dsp:txXfrm>
    </dsp:sp>
    <dsp:sp modelId="{94902DFD-62F9-4938-A5E5-10827BD4C059}">
      <dsp:nvSpPr>
        <dsp:cNvPr id="0" name=""/>
        <dsp:cNvSpPr/>
      </dsp:nvSpPr>
      <dsp:spPr>
        <a:xfrm>
          <a:off x="5333149" y="2428989"/>
          <a:ext cx="1302299" cy="13022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79BEB-20D0-44CB-A642-C64B95520FD2}">
      <dsp:nvSpPr>
        <dsp:cNvPr id="0" name=""/>
        <dsp:cNvSpPr/>
      </dsp:nvSpPr>
      <dsp:spPr>
        <a:xfrm>
          <a:off x="5606631" y="2702472"/>
          <a:ext cx="755333" cy="7553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0090D-B36F-4C2D-BC69-F2605BEC980D}">
      <dsp:nvSpPr>
        <dsp:cNvPr id="0" name=""/>
        <dsp:cNvSpPr/>
      </dsp:nvSpPr>
      <dsp:spPr>
        <a:xfrm>
          <a:off x="6914512" y="2428989"/>
          <a:ext cx="3069706" cy="1302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Training versus Predicted</a:t>
          </a:r>
        </a:p>
      </dsp:txBody>
      <dsp:txXfrm>
        <a:off x="6914512" y="2428989"/>
        <a:ext cx="3069706" cy="1302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46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5EAEEE-B6C5-12AA-427A-D60A13E24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657" y="1118586"/>
            <a:ext cx="10946166" cy="1340529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“</a:t>
            </a:r>
            <a:r>
              <a:rPr lang="en-US" sz="2400" b="1" dirty="0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Digit Recognition with CNN and Model Optimization using Batch Normalization and Dropout Layer</a:t>
            </a:r>
            <a:r>
              <a:rPr lang="en-US" sz="2400" dirty="0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”</a:t>
            </a:r>
            <a:br>
              <a:rPr lang="en-CA" sz="2400" dirty="0"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C482DA7-68E1-C942-92AB-F371A6F9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4715" y="452924"/>
            <a:ext cx="9669261" cy="665662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Term1 Final Project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7CDC3A5-527F-7C67-EB74-F9443134D318}"/>
              </a:ext>
            </a:extLst>
          </p:cNvPr>
          <p:cNvSpPr txBox="1">
            <a:spLocks/>
          </p:cNvSpPr>
          <p:nvPr/>
        </p:nvSpPr>
        <p:spPr>
          <a:xfrm>
            <a:off x="7173157" y="2644144"/>
            <a:ext cx="4138473" cy="2336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Anil Dhakal (C0898886)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Sanat Kumar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Upreti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(C0898884)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Syed Roman Uddin(C0906298)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Ujjwal Khatri (C0899849)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DE4870-68CB-61FD-7DEA-11D231CD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346" y="5783796"/>
            <a:ext cx="2167630" cy="8386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7BBC82-1362-F866-CB8A-0789DB3A3C62}"/>
              </a:ext>
            </a:extLst>
          </p:cNvPr>
          <p:cNvSpPr txBox="1"/>
          <p:nvPr/>
        </p:nvSpPr>
        <p:spPr>
          <a:xfrm>
            <a:off x="7812351" y="5191214"/>
            <a:ext cx="349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ON: 19</a:t>
            </a:r>
            <a:r>
              <a:rPr lang="en-US" baseline="30000" dirty="0"/>
              <a:t>TH</a:t>
            </a:r>
            <a:r>
              <a:rPr lang="en-US" dirty="0"/>
              <a:t> AUGUST 2023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35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70908-6702-13A1-3B90-D4904ECF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500063" cy="1456267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Extraction and Exploratory Analysis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3FB3A-7627-80CA-7C22-B210C4206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1045"/>
            <a:ext cx="10131425" cy="2661265"/>
          </a:xfrm>
        </p:spPr>
        <p:txBody>
          <a:bodyPr>
            <a:normAutofit/>
          </a:bodyPr>
          <a:lstStyle/>
          <a:p>
            <a:r>
              <a:rPr lang="en-US" sz="1800" cap="non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Obtained from Kaggle (MNIST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Handwritten Digits </a:t>
            </a:r>
            <a:r>
              <a:rPr lang="en-US" sz="1800" cap="non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Dataset)</a:t>
            </a:r>
          </a:p>
          <a:p>
            <a:r>
              <a:rPr lang="en-US" sz="1800" cap="non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42K and 28K rows (observations) respectively for train and test. </a:t>
            </a:r>
          </a:p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target named ‘label’ with values from 0-9 and 784 features from pixel0 to pixel783</a:t>
            </a:r>
          </a:p>
          <a:p>
            <a:r>
              <a:rPr lang="en-US" sz="1800" cap="none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sample represent a digit image with size 28X28 (= 784)</a:t>
            </a:r>
          </a:p>
          <a:p>
            <a:r>
              <a:rPr lang="en-US" dirty="0"/>
              <a:t>Pandas – </a:t>
            </a:r>
            <a:r>
              <a:rPr lang="en-US" dirty="0" err="1"/>
              <a:t>read_csv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E3753-3E89-BD0F-BCE1-4EDDEB90E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21" y="4472309"/>
            <a:ext cx="10337640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0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3D79-8527-0498-6F40-72F91855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00510"/>
            <a:ext cx="10668739" cy="979503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Extraction and Exploratory Analysis</a:t>
            </a:r>
            <a:endParaRPr lang="en-CA" dirty="0"/>
          </a:p>
        </p:txBody>
      </p:sp>
      <p:pic>
        <p:nvPicPr>
          <p:cNvPr id="7" name="Picture 6" descr="A colorful spiral pattern on a black background&#10;&#10;Description automatically generated">
            <a:extLst>
              <a:ext uri="{FF2B5EF4-FFF2-40B4-BE49-F238E27FC236}">
                <a16:creationId xmlns:a16="http://schemas.microsoft.com/office/drawing/2014/main" id="{8C99D24D-B9FA-6FCB-27F7-D52F2B1D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35" y="1397770"/>
            <a:ext cx="10209320" cy="53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85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9B505-8E8B-BD89-C7F0-60A7B60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23" y="503068"/>
            <a:ext cx="10517818" cy="1456267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Extraction and Exploratory Analysis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FB3065-BC42-B675-C23A-C17E06E2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1823" y="1841176"/>
            <a:ext cx="6717320" cy="3649662"/>
          </a:xfrm>
        </p:spPr>
      </p:pic>
      <p:pic>
        <p:nvPicPr>
          <p:cNvPr id="6" name="Content Placeholder 4" descr="A chart with different colors of the same color&#10;&#10;Description automatically generated with medium confidence">
            <a:extLst>
              <a:ext uri="{FF2B5EF4-FFF2-40B4-BE49-F238E27FC236}">
                <a16:creationId xmlns:a16="http://schemas.microsoft.com/office/drawing/2014/main" id="{9E514E92-9D39-5825-CF93-922834B5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6" y="1841175"/>
            <a:ext cx="5308965" cy="3649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C36E20-17DD-BD46-A1CE-EDCAAD43B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" y="5537446"/>
            <a:ext cx="1202628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97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8A2D-9780-0910-945D-F7463967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8070"/>
            <a:ext cx="10131425" cy="1146863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Preprocessing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C89E-E614-35E0-36FC-FD58B1B87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580225"/>
            <a:ext cx="7362824" cy="5024761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Validation and Cleansing</a:t>
            </a:r>
          </a:p>
          <a:p>
            <a:pPr lvl="1" algn="just">
              <a:buFont typeface="Calibri" panose="020F0502020204030204" pitchFamily="34" charset="0"/>
              <a:buChar char="⁻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null values as well as duplicates.</a:t>
            </a:r>
          </a:p>
          <a:p>
            <a:pPr marL="0" indent="0" algn="just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Normalization of Pixel Values</a:t>
            </a:r>
          </a:p>
          <a:p>
            <a:pPr lvl="1" algn="just">
              <a:buFont typeface="Calibri" panose="020F0502020204030204" pitchFamily="34" charset="0"/>
              <a:buChar char="⁻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255 represent white color and 0 represent black color, (0-255) represents intensity range of colors between black and white in gray-scale image.</a:t>
            </a:r>
          </a:p>
          <a:p>
            <a:pPr lvl="1" algn="just">
              <a:buFont typeface="Calibri" panose="020F0502020204030204" pitchFamily="34" charset="0"/>
              <a:buChar char="⁻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Scaling the pixel values between 0 and 1 by dividing by 255.</a:t>
            </a:r>
          </a:p>
          <a:p>
            <a:pPr lvl="1" algn="just">
              <a:buFont typeface="Calibri" panose="020F0502020204030204" pitchFamily="34" charset="0"/>
              <a:buChar char="⁻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Reshaping and One-Hot Encoding</a:t>
            </a:r>
          </a:p>
          <a:p>
            <a:pPr lvl="1" algn="just">
              <a:buFont typeface="Calibri" panose="020F0502020204030204" pitchFamily="34" charset="0"/>
              <a:buChar char="⁻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Reshaping 784 pixel-valued columns into 28x28 that represent an image.</a:t>
            </a:r>
          </a:p>
          <a:p>
            <a:pPr lvl="1" algn="just">
              <a:buFont typeface="Calibri" panose="020F0502020204030204" pitchFamily="34" charset="0"/>
              <a:buChar char="⁻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One-hot encoding the categorical target labels,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suitable format for neural networks.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44C02-0D0A-1089-EF57-67FA6918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699" y="3136490"/>
            <a:ext cx="3852787" cy="1238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8E9FE-AA13-E45B-DF5C-45E8BAE1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700" y="5063068"/>
            <a:ext cx="3812194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4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BE5E-6173-CBE3-66CA-9A7FB0CD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Selection and Development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28728-B7BC-7E71-45EF-101F04E72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35332"/>
            <a:ext cx="10131425" cy="43130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Learning – Multi-layers ANN and Convolution Neural Network (CNN)</a:t>
            </a:r>
          </a:p>
          <a:p>
            <a:pPr marL="0" indent="0">
              <a:buNone/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Non-Linearity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capable of learning complex (non-linear) relationships within data. Images often contains such complex patterns.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Learning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automatically learn relevant features from raw image data by adjusting internal weights.</a:t>
            </a:r>
          </a:p>
          <a:p>
            <a:pPr marL="0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Adaptability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adapt to changes in image appearance due to lighting, rotation, and other transformations during learning process.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Tahoma" panose="020B0604030504040204" pitchFamily="34" charset="0"/>
              <a:buChar char="-"/>
            </a:pP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Three Models: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 </a:t>
            </a:r>
            <a:r>
              <a:rPr lang="en-US" sz="1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Multi-Layered NN Model, CNN Model, CNN with Batch Normalization and Dropout Layers</a:t>
            </a:r>
            <a:endParaRPr lang="en-CA" sz="1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7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DEBF-270E-E81E-06AE-9A476D38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32573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Selection and Development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B44F4-A7DA-9820-7DF0-A5AB4A90F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303" y="2443937"/>
            <a:ext cx="5616185" cy="40391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FA61E0-E229-1535-DE76-76EA833A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6" y="2443937"/>
            <a:ext cx="5896413" cy="4039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B8F362-99B6-9175-61A2-68F7302CA9A4}"/>
              </a:ext>
            </a:extLst>
          </p:cNvPr>
          <p:cNvSpPr txBox="1"/>
          <p:nvPr/>
        </p:nvSpPr>
        <p:spPr>
          <a:xfrm>
            <a:off x="400906" y="1935332"/>
            <a:ext cx="5896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MODEL1</a:t>
            </a:r>
            <a:endParaRPr lang="en-CA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A1656-1793-A7FD-93CD-A615ADF412E6}"/>
              </a:ext>
            </a:extLst>
          </p:cNvPr>
          <p:cNvSpPr txBox="1"/>
          <p:nvPr/>
        </p:nvSpPr>
        <p:spPr>
          <a:xfrm>
            <a:off x="6457302" y="1941580"/>
            <a:ext cx="5616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MODEL2</a:t>
            </a:r>
            <a:endParaRPr lang="en-CA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450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E3E8-1CBD-E8E7-F6D8-40795660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94913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Selection and Development</a:t>
            </a:r>
            <a:endParaRPr lang="en-CA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8A84C2-28DD-B787-3103-CD13C1DC2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314" y="2157273"/>
            <a:ext cx="4884022" cy="455744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C912C5-C253-FEC6-DB14-9C3F6A1A5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157274"/>
            <a:ext cx="5601132" cy="45574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3CA2AC-C28B-4EC0-A867-A6EF2F2F6AFA}"/>
              </a:ext>
            </a:extLst>
          </p:cNvPr>
          <p:cNvSpPr txBox="1"/>
          <p:nvPr/>
        </p:nvSpPr>
        <p:spPr>
          <a:xfrm>
            <a:off x="2833456" y="1704513"/>
            <a:ext cx="6525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MODEL3</a:t>
            </a:r>
            <a:endParaRPr lang="en-CA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2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5F9A-D6AE-CE55-6634-3B2C0E93F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272466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and VALIDATION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54B5-9C71-8D25-1E83-B4E120371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75534"/>
            <a:ext cx="10131425" cy="4589755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training model, the developed model is compiled with loss function, optimizer and evaluation metrics.</a:t>
            </a:r>
          </a:p>
          <a:p>
            <a:pPr marL="0" indent="0" algn="just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Loss function as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categorical_crossentropy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optimization function as Adam optimizer (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learning_rate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=0.06), and accuracy as a metric for evaluation. </a:t>
            </a:r>
          </a:p>
          <a:p>
            <a:pPr marL="0" indent="0" algn="just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model was then trained with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batch_size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32,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number_of_epochs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=10,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validation_split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=0.1</a:t>
            </a:r>
          </a:p>
          <a:p>
            <a:pPr marL="0" indent="0" algn="just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time for Model1, Model2, and Model3 were 41s, 138s, and 315s respectively. </a:t>
            </a:r>
          </a:p>
          <a:p>
            <a:pPr marL="0" indent="0" algn="just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Model3 took relatively larger time for training because it has higher number of hidden layers with variations like Batch Normalization and Dropout Layers.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7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2252-9466-96A0-7E57-A1065DD4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61925"/>
            <a:ext cx="10131425" cy="1456267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Visualization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9D6B13-247A-C05C-3B5C-342F363087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8543807"/>
              </p:ext>
            </p:extLst>
          </p:nvPr>
        </p:nvGraphicFramePr>
        <p:xfrm>
          <a:off x="685801" y="2543956"/>
          <a:ext cx="10131425" cy="4152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6ED750A-B97F-AB74-6E09-04D735C56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372" y="1548829"/>
            <a:ext cx="5888146" cy="4841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5500C9-1E28-6E76-A836-3379F2E53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372" y="2152719"/>
            <a:ext cx="4391638" cy="3864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2EC244-58EB-4043-4295-A787EE3906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048" y="2152719"/>
            <a:ext cx="3553321" cy="395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815261-3A0E-768D-B9FA-A8095B7E45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5603" y="1553592"/>
            <a:ext cx="4058216" cy="4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6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B61C-2A41-ADD9-2DEF-549998510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2" y="103573"/>
            <a:ext cx="6388615" cy="145626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visualization – Accuracy and Loss Curves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E992422-1C94-58BF-9974-85A743C84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42" y="2096140"/>
            <a:ext cx="6388616" cy="4285896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8237F4-23B8-7D4A-8866-A4B21694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44" y="3141686"/>
            <a:ext cx="5538313" cy="32403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1652E1-81C9-D06D-0C8A-76F7143FF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44" y="103573"/>
            <a:ext cx="5538313" cy="2968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4CAAB6-15F3-5DC6-49F3-E3BBDEE1A347}"/>
              </a:ext>
            </a:extLst>
          </p:cNvPr>
          <p:cNvSpPr txBox="1"/>
          <p:nvPr/>
        </p:nvSpPr>
        <p:spPr>
          <a:xfrm>
            <a:off x="2659428" y="6382036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MODEL3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61578A-2D6E-6DB4-DC9E-CC87B0C507DF}"/>
              </a:ext>
            </a:extLst>
          </p:cNvPr>
          <p:cNvSpPr txBox="1"/>
          <p:nvPr/>
        </p:nvSpPr>
        <p:spPr>
          <a:xfrm>
            <a:off x="8741479" y="6382036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6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4C725-78E9-9D2C-870C-FE2B2561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0924"/>
            <a:ext cx="10131425" cy="1456267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Agendas for Presentation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82B2B98-78CE-6E51-40B0-C01276F00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923749"/>
              </p:ext>
            </p:extLst>
          </p:nvPr>
        </p:nvGraphicFramePr>
        <p:xfrm>
          <a:off x="685801" y="1762125"/>
          <a:ext cx="10131425" cy="5002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42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E327A-D648-B78E-D799-84591A16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474" y="259672"/>
            <a:ext cx="11195485" cy="1456267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Visualization – Prediction Visualization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0EC9EC-9788-BEC0-F4B4-7666F0D03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997" y="5362589"/>
            <a:ext cx="10131425" cy="123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67AB0-D08F-B22A-D392-B115372C1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8" y="3490003"/>
            <a:ext cx="10131425" cy="1407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63095-BA5B-CC6A-352F-3A512459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97" y="1715939"/>
            <a:ext cx="10131425" cy="13936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AD260E-606D-098A-850A-4F6CA866FAD3}"/>
              </a:ext>
            </a:extLst>
          </p:cNvPr>
          <p:cNvSpPr txBox="1"/>
          <p:nvPr/>
        </p:nvSpPr>
        <p:spPr>
          <a:xfrm>
            <a:off x="10733103" y="2095130"/>
            <a:ext cx="128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Model1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67101-76C1-D2A7-AB99-1AE59A2C1E79}"/>
              </a:ext>
            </a:extLst>
          </p:cNvPr>
          <p:cNvSpPr txBox="1"/>
          <p:nvPr/>
        </p:nvSpPr>
        <p:spPr>
          <a:xfrm>
            <a:off x="10733103" y="3824181"/>
            <a:ext cx="128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Model2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07F7F-E4A6-C186-CC72-79E7ADCD6712}"/>
              </a:ext>
            </a:extLst>
          </p:cNvPr>
          <p:cNvSpPr txBox="1"/>
          <p:nvPr/>
        </p:nvSpPr>
        <p:spPr>
          <a:xfrm>
            <a:off x="10733103" y="5700944"/>
            <a:ext cx="128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Model3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225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D157-1B2A-E966-4BD2-98B864FA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8" y="184487"/>
            <a:ext cx="6707847" cy="1456267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Visualization – Confusion Matrix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83DA3-3058-55D6-2425-D32774D02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2549" y="74954"/>
            <a:ext cx="5667373" cy="32097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7F7E10-C0C7-004D-A1C1-9F857F23F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50" y="3429000"/>
            <a:ext cx="5667374" cy="3354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55B5B7-22D3-BA84-D31D-F24D9624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58" y="2423604"/>
            <a:ext cx="5922742" cy="4359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F5F372-505C-32F9-596D-415D46177A51}"/>
              </a:ext>
            </a:extLst>
          </p:cNvPr>
          <p:cNvSpPr txBox="1"/>
          <p:nvPr/>
        </p:nvSpPr>
        <p:spPr>
          <a:xfrm>
            <a:off x="248575" y="1667840"/>
            <a:ext cx="5667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random samples taken for confusion matrix construction = 1000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C9DEB-FC4F-29BA-A0DA-70D21DF71CB5}"/>
              </a:ext>
            </a:extLst>
          </p:cNvPr>
          <p:cNvSpPr txBox="1"/>
          <p:nvPr/>
        </p:nvSpPr>
        <p:spPr>
          <a:xfrm>
            <a:off x="6694105" y="1137018"/>
            <a:ext cx="372959" cy="174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O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L</a:t>
            </a:r>
          </a:p>
          <a:p>
            <a:r>
              <a:rPr lang="en-US" dirty="0"/>
              <a:t>1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DCBD6-FCCD-333E-0ADF-74C599884ADE}"/>
              </a:ext>
            </a:extLst>
          </p:cNvPr>
          <p:cNvSpPr txBox="1"/>
          <p:nvPr/>
        </p:nvSpPr>
        <p:spPr>
          <a:xfrm>
            <a:off x="6762867" y="4728100"/>
            <a:ext cx="372959" cy="174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O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L</a:t>
            </a:r>
          </a:p>
          <a:p>
            <a:r>
              <a:rPr lang="en-US" dirty="0"/>
              <a:t>2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C752B-6D68-7A16-4833-9AA6847371C9}"/>
              </a:ext>
            </a:extLst>
          </p:cNvPr>
          <p:cNvSpPr txBox="1"/>
          <p:nvPr/>
        </p:nvSpPr>
        <p:spPr>
          <a:xfrm>
            <a:off x="653064" y="4603325"/>
            <a:ext cx="372959" cy="174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  <a:p>
            <a:r>
              <a:rPr lang="en-US" dirty="0"/>
              <a:t>O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L</a:t>
            </a:r>
          </a:p>
          <a:p>
            <a:r>
              <a:rPr lang="en-US" dirty="0"/>
              <a:t>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7727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69C44-9D42-E5D8-4D4F-E1542955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1" y="190501"/>
            <a:ext cx="10131425" cy="1047750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Visualization – Actual vs. Predicted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7880E8-EE2E-A0F5-D60B-7F4A36693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90" y="1771650"/>
            <a:ext cx="5836585" cy="47843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A3B81-C02F-D664-73E3-7BD03CA98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1650"/>
            <a:ext cx="5960411" cy="4784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E8A051-B3D7-9936-D031-FE036C44715D}"/>
              </a:ext>
            </a:extLst>
          </p:cNvPr>
          <p:cNvSpPr txBox="1"/>
          <p:nvPr/>
        </p:nvSpPr>
        <p:spPr>
          <a:xfrm>
            <a:off x="1957489" y="1289036"/>
            <a:ext cx="2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MODEL1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1B9B92-09C7-1F02-6EC3-D3390ADF76E7}"/>
              </a:ext>
            </a:extLst>
          </p:cNvPr>
          <p:cNvSpPr txBox="1"/>
          <p:nvPr/>
        </p:nvSpPr>
        <p:spPr>
          <a:xfrm>
            <a:off x="7979812" y="1238251"/>
            <a:ext cx="219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1512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15185-B362-811C-318F-CC3D231E9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73683"/>
            <a:ext cx="10131425" cy="1088368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Visualization – Actual vs. Predicted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13EEFC-7C23-04B2-3E69-A32181C1D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725" y="1162051"/>
            <a:ext cx="9969501" cy="5393668"/>
          </a:xfrm>
        </p:spPr>
      </p:pic>
    </p:spTree>
    <p:extLst>
      <p:ext uri="{BB962C8B-B14F-4D97-AF65-F5344CB8AC3E}">
        <p14:creationId xmlns:p14="http://schemas.microsoft.com/office/powerpoint/2010/main" val="2065973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5BC26-7AE3-82AC-6431-F47755E8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21088"/>
            <a:ext cx="10131425" cy="1019917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 and Discussion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0BB135-21BD-E1D7-73C8-8582021FB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4051757"/>
            <a:ext cx="9683318" cy="8287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D60AA-8D93-80B2-8B75-FE3E150C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4983570"/>
            <a:ext cx="9683318" cy="828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B8E59-2335-CCA0-B04B-59BD80AD8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5915383"/>
            <a:ext cx="9683318" cy="828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2B4800-1E6B-79C8-7DA8-8DE1EF2520BF}"/>
              </a:ext>
            </a:extLst>
          </p:cNvPr>
          <p:cNvSpPr txBox="1"/>
          <p:nvPr/>
        </p:nvSpPr>
        <p:spPr>
          <a:xfrm>
            <a:off x="685799" y="1045639"/>
            <a:ext cx="10131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complete 10 epochs, the training accuracy were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85%, 87% and 98.5%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models Model1, Model2, and Model3 respectively. 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While validation accuracy were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78%, 88%, and 99%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respective models. Model3 has significantly lower training and validation loss.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Model3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most accurate, stable and effective in terms of convergence as well.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Obtained accuracy (98.5%) is quite good in real-field applications. Also, incorporating batch normalization and dropout layer in CNN model, its performance improved significantly.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94090-B4C0-E32E-3785-0ED1CA06FC62}"/>
              </a:ext>
            </a:extLst>
          </p:cNvPr>
          <p:cNvSpPr txBox="1"/>
          <p:nvPr/>
        </p:nvSpPr>
        <p:spPr>
          <a:xfrm>
            <a:off x="10528917" y="4323425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MODEL1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35AD4-73F3-1AAF-D976-98CAA75D85E5}"/>
              </a:ext>
            </a:extLst>
          </p:cNvPr>
          <p:cNvSpPr txBox="1"/>
          <p:nvPr/>
        </p:nvSpPr>
        <p:spPr>
          <a:xfrm>
            <a:off x="10528917" y="5213299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MODEL2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4DB3A-34EA-37D5-00DF-661715EE9EA1}"/>
              </a:ext>
            </a:extLst>
          </p:cNvPr>
          <p:cNvSpPr txBox="1"/>
          <p:nvPr/>
        </p:nvSpPr>
        <p:spPr>
          <a:xfrm>
            <a:off x="10528917" y="6088477"/>
            <a:ext cx="117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12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DFED-6556-745B-39A3-D546AB9C3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8436"/>
            <a:ext cx="10131425" cy="1269509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WORKS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167CB-E0AC-506A-C596-EBC063689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67944"/>
            <a:ext cx="10131425" cy="149223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Before using model in real-case scenario, the model is saved locally. For this,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pickle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library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used. Using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pickle.dump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pickle.load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() and </a:t>
            </a:r>
            <a:r>
              <a:rPr lang="fr-F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filename</a:t>
            </a:r>
            <a:r>
              <a:rPr lang="fr-F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"</a:t>
            </a:r>
            <a:r>
              <a:rPr lang="fr-F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digit_recognition_model.pkl</a:t>
            </a:r>
            <a:r>
              <a:rPr lang="fr-F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</a:p>
          <a:p>
            <a:pPr marL="0" indent="0">
              <a:buNone/>
            </a:pPr>
            <a:endParaRPr lang="fr-F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CA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 Model on Image Downloaded from Google</a:t>
            </a:r>
          </a:p>
          <a:p>
            <a:pPr marL="0" indent="0">
              <a:buNone/>
            </a:pPr>
            <a:endParaRPr lang="en-CA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EFBC6-391E-DF4B-AF3F-D0DD4DFA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74" y="3038384"/>
            <a:ext cx="3198788" cy="46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30EBE-DBFE-941D-F1D3-8F29C2C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188" y="3038384"/>
            <a:ext cx="2099822" cy="3721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5BFB9-B3AD-1ED5-B35F-9CE509D61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069" y="3038384"/>
            <a:ext cx="2268020" cy="3721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2FC93-43B3-98DE-FC24-C4586CD2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949" y="3038384"/>
            <a:ext cx="2268021" cy="3721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7A1580-D60F-001C-4748-0B6027AB1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272" y="3923930"/>
            <a:ext cx="1571578" cy="283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9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A35E-39C5-C794-32ED-9961AB47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52147"/>
            <a:ext cx="10659861" cy="819705"/>
          </a:xfrm>
        </p:spPr>
        <p:txBody>
          <a:bodyPr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Testing Model on Self Handwritten Digit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72295-1548-3AF8-13EC-635A9F1A4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645" y="1429303"/>
            <a:ext cx="2890259" cy="500700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0CC286-6A30-0B0B-252D-BF051C9D47C9}"/>
              </a:ext>
            </a:extLst>
          </p:cNvPr>
          <p:cNvSpPr txBox="1"/>
          <p:nvPr/>
        </p:nvSpPr>
        <p:spPr>
          <a:xfrm>
            <a:off x="4314547" y="2155052"/>
            <a:ext cx="64363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cv2.imread(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img_path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Converted the image into gray scale using cv2.cvtColor()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Resized the image to 28X28 using cv2.resize()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Reverted image color using cv2.bitwise_not() </a:t>
            </a:r>
          </a:p>
          <a:p>
            <a:pPr algn="just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~ (255 –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resized_image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Loaded_model.predict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reverted_image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 algn="just">
              <a:buFontTx/>
              <a:buChar char="-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buFont typeface="Calibri" panose="020F0502020204030204" pitchFamily="34" charset="0"/>
              <a:buChar char="⁻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0ACB1-855E-C5C3-8F9F-27A65A4E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204" y="1429304"/>
            <a:ext cx="3198788" cy="46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3E60-3438-97F2-CB36-44C498BB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67558"/>
            <a:ext cx="10597717" cy="1112668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 and Future Works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448B-AD4F-BC26-58FB-0FCAB787D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80226"/>
            <a:ext cx="10131425" cy="516680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with Batch Normalization and Dropout Layering has improved convergence and better training stability and accuracy (~99%).</a:t>
            </a:r>
          </a:p>
          <a:p>
            <a:pPr marL="0" indent="0" algn="just">
              <a:buNone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has improved generalization on new unseen data.</a:t>
            </a:r>
          </a:p>
          <a:p>
            <a:pPr marL="0" indent="0" algn="just">
              <a:buNone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 algn="just">
              <a:buNone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WORKS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 Advanced Architectures -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ResNet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DenseNet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or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EfficientNet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to further enhance accuracy and feature extraction capabilities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Apply Ensemble Methods for robustness.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Hyperparameter Tunning – find optimal settings for model.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Real-Time Implementation -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real-time digit recognition system using techniques like object detection and camera integration.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A34B-4282-E26F-B7A0-E3A6EAE7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88BB2-1854-D5F5-5E11-E5C6971F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02167"/>
            <a:ext cx="10131425" cy="4856085"/>
          </a:xfrm>
        </p:spPr>
        <p:txBody>
          <a:bodyPr>
            <a:normAutofit fontScale="92500" lnSpcReduction="10000"/>
          </a:bodyPr>
          <a:lstStyle/>
          <a:p>
            <a:pPr algn="just">
              <a:spcBef>
                <a:spcPts val="1200"/>
              </a:spcBef>
            </a:pPr>
            <a:r>
              <a:rPr lang="en-CA" sz="1800" dirty="0" err="1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AstroDave</a:t>
            </a: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&amp; Will </a:t>
            </a:r>
            <a:r>
              <a:rPr lang="en-CA" sz="1800" dirty="0" err="1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Cukierski</a:t>
            </a: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(2012). Digit Recognizer. Kaggle. https://kaggle.com/competitions/digit-recognizer</a:t>
            </a:r>
          </a:p>
          <a:p>
            <a:pPr algn="just">
              <a:spcBef>
                <a:spcPts val="1200"/>
              </a:spcBef>
            </a:pP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R. </a:t>
            </a:r>
            <a:r>
              <a:rPr lang="en-CA" sz="1800" dirty="0" err="1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Kanniga</a:t>
            </a: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Devi; G. Elizabeth Rani. (2019). A Comparative Study on Handwritten Digit Recognizer using Machine Learning Technique. 2019 IEEE International Conference on Clean Energy and Energy Efficient Electronics Circuit for Sustainable Development. </a:t>
            </a:r>
            <a:r>
              <a:rPr lang="en-CA" sz="1800" dirty="0" err="1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Krishnankoil</a:t>
            </a: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India: IEEE. https://ieeexplore.ieee.org/abstract/document/9167748</a:t>
            </a:r>
          </a:p>
          <a:p>
            <a:pPr algn="just">
              <a:spcBef>
                <a:spcPts val="1200"/>
              </a:spcBef>
            </a:pP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Renata F. P. Neves; Alberto N. G. Lopes Filho; Carlos A.B. Mello; </a:t>
            </a:r>
            <a:r>
              <a:rPr lang="en-CA" sz="1800" dirty="0" err="1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Cleber</a:t>
            </a: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800" dirty="0" err="1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Zanchettin</a:t>
            </a: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(2011). A SVM based off-line handwritten digit recognizer. 2011 IEEE International Conference on Systems, Man, and Cybernetics. Anchorage, AK, USA: IEEE. https://ieeexplore.ieee.org/abstract/document/6083734</a:t>
            </a:r>
          </a:p>
          <a:p>
            <a:pPr algn="just">
              <a:spcBef>
                <a:spcPts val="1200"/>
              </a:spcBef>
            </a:pP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Foster, D. (2019). Generative Deep Learning. 1005 </a:t>
            </a:r>
            <a:r>
              <a:rPr lang="en-CA" sz="1800" dirty="0" err="1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Gravenstein</a:t>
            </a: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Highway North, Sebastopol: O’Reilly Media, Inc.</a:t>
            </a:r>
          </a:p>
          <a:p>
            <a:pPr algn="just">
              <a:spcBef>
                <a:spcPts val="1200"/>
              </a:spcBef>
            </a:pPr>
            <a:r>
              <a:rPr lang="en-CA" sz="1800" dirty="0" err="1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Keras</a:t>
            </a: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(n.d.). Getting started with the </a:t>
            </a:r>
            <a:r>
              <a:rPr lang="en-CA" sz="1800" dirty="0" err="1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Keras</a:t>
            </a: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functional API. https://keras.io/getting_started/</a:t>
            </a:r>
          </a:p>
          <a:p>
            <a:pPr algn="just">
              <a:spcBef>
                <a:spcPts val="1200"/>
              </a:spcBef>
            </a:pPr>
            <a:r>
              <a:rPr lang="en-CA" sz="1800" dirty="0">
                <a:solidFill>
                  <a:schemeClr val="tx1">
                    <a:lumMod val="9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Matplotlib. (n.d.). Tutorials. https://matplotlib.org/stable/tutorials/index</a:t>
            </a:r>
          </a:p>
        </p:txBody>
      </p:sp>
    </p:spTree>
    <p:extLst>
      <p:ext uri="{BB962C8B-B14F-4D97-AF65-F5344CB8AC3E}">
        <p14:creationId xmlns:p14="http://schemas.microsoft.com/office/powerpoint/2010/main" val="226763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7751-7C59-1344-667A-25F085E2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971" y="580390"/>
            <a:ext cx="4603597" cy="1266166"/>
          </a:xfrm>
        </p:spPr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computer generated image of a grid&#10;&#10;Description automatically generated">
            <a:extLst>
              <a:ext uri="{FF2B5EF4-FFF2-40B4-BE49-F238E27FC236}">
                <a16:creationId xmlns:a16="http://schemas.microsoft.com/office/drawing/2014/main" id="{E0DC0422-90C3-87DF-77A7-2811001F0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4" r="16546"/>
          <a:stretch/>
        </p:blipFill>
        <p:spPr>
          <a:xfrm>
            <a:off x="20" y="975"/>
            <a:ext cx="6800275" cy="68580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BBCAEDE-36C9-376E-CE65-FE5136DB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971" y="1846556"/>
            <a:ext cx="4989251" cy="4829452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Identifying and classifying handwritten or printed digits (0-9) from images accurately and precisely.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 domain, enabling computers to interpret and understand visual information.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 Areas: Optical Character Recognition (OCR), Banking and Finances, Postal Services, Healthcare, Inventory management, and many more.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Significance: Efficiency and automation, Data Entry Accuracy, Time and Cost Savings, Research and Development.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A2645-E589-DE37-7575-6B530B939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78" y="1953088"/>
            <a:ext cx="831197" cy="85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8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5FA2D-FEC0-FD7B-499B-169A5E4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Statement</a:t>
            </a:r>
            <a:endParaRPr lang="en-CA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EA1E0AE-FC08-EC8E-7FAF-0C96207F32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759312"/>
              </p:ext>
            </p:extLst>
          </p:nvPr>
        </p:nvGraphicFramePr>
        <p:xfrm>
          <a:off x="4864963" y="643467"/>
          <a:ext cx="6889072" cy="5078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1585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809C2-FE85-5C43-5060-242572C6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B7F59-183D-80DB-F74A-D798AFC1A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69002"/>
            <a:ext cx="10131425" cy="507802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CA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Primary Goals: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CA" sz="18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 a high-performance CNN model for accurate digit recognition.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CA" sz="18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 Batch Normalization and Dropout layers to optimize the CNN model’s performance.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CA" sz="18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CA" sz="24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Secondary Goals: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CA" sz="18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Achieve a significant improvement in digit classification accuracy compared to traditional methods.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CA" sz="18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and contrast the accuracy of optimized CNN model with and without Batch Normalization and Dropout layers.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CA" sz="18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Showcase the practical application of the optimized model </a:t>
            </a:r>
            <a:r>
              <a:rPr lang="en-CA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CA" sz="1800" kern="1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real-world digit recognition scenarios (using Google Images and Self Handwritten Digit Image).</a:t>
            </a:r>
          </a:p>
        </p:txBody>
      </p:sp>
    </p:spTree>
    <p:extLst>
      <p:ext uri="{BB962C8B-B14F-4D97-AF65-F5344CB8AC3E}">
        <p14:creationId xmlns:p14="http://schemas.microsoft.com/office/powerpoint/2010/main" val="10977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435AC8B-F895-2345-6767-78BB0833B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8625"/>
            <a:ext cx="10131425" cy="1456267"/>
          </a:xfrm>
        </p:spPr>
        <p:txBody>
          <a:bodyPr/>
          <a:lstStyle/>
          <a:p>
            <a:r>
              <a:rPr lang="en-US" dirty="0"/>
              <a:t>Background</a:t>
            </a:r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C0B45F-FC2D-A7BD-BEE8-07190541A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43077"/>
            <a:ext cx="10131425" cy="515537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Processing Concepts</a:t>
            </a:r>
          </a:p>
          <a:p>
            <a:pPr marL="0" indent="0">
              <a:buNone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Representation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Pixel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a tiny dot of color or grayscale intensity, element for picture formation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Color Channels  each pixel has multiple color values, often represented using RGB (Red, Green, Blue) color channels.</a:t>
            </a:r>
          </a:p>
          <a:p>
            <a:pPr marL="0" indent="0">
              <a:buNone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 Grayscale versus Color Image</a:t>
            </a:r>
          </a:p>
          <a:p>
            <a:pPr marL="342900" indent="-342900">
              <a:buFont typeface="+mj-lt"/>
              <a:buAutoNum type="alphaLcParenR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Grayscale Images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have only one-color channel, where pixel values represent varying shades of gray from black to white.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lphaLcParenR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Color Images 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have multiple color channels, allowing representation of a wide range of colors.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 Transformation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Rotation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changing orientation of an image, by a certain angle.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Scaling  resizing an image, maintaining their aspect ratio or not.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4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375CD9-5E87-C096-DF34-FD20598C3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623" y="372065"/>
            <a:ext cx="7206448" cy="1119383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137CB0-DD13-E310-B302-8BD78496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63" y="1677881"/>
            <a:ext cx="7335568" cy="488271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Normalization</a:t>
            </a:r>
          </a:p>
          <a:p>
            <a:pPr algn="just">
              <a:buFont typeface="Tahoma" panose="020B0604030504040204" pitchFamily="34" charset="0"/>
              <a:buChar char="-"/>
            </a:pPr>
            <a:r>
              <a:rPr lang="en-CA" b="0" i="0" dirty="0">
                <a:solidFill>
                  <a:srgbClr val="E8EAED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𝜇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batch mean, 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σ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batch standard deviation, 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ε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small constant added to avoid divide by zero error, 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Γ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scaling factor, 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β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shifting factor.</a:t>
            </a:r>
          </a:p>
          <a:p>
            <a:pPr algn="just">
              <a:buFont typeface="Tahoma" panose="020B0604030504040204" pitchFamily="34" charset="0"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Co-variance shifting (change in distribution of input data during training) that effects the weights leads to exploding gradient problem (loss function start returning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marL="0" indent="0" algn="just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Dropout Technique</a:t>
            </a:r>
          </a:p>
          <a:p>
            <a:pPr algn="just">
              <a:buFont typeface="Tahoma" panose="020B0604030504040204" pitchFamily="34" charset="0"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Overcome overfitting problem in neural network.</a:t>
            </a:r>
          </a:p>
          <a:p>
            <a:pPr algn="just">
              <a:buFont typeface="Tahoma" panose="020B0604030504040204" pitchFamily="34" charset="0"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Regularization technique - model is penalized if it starts to overfit.</a:t>
            </a:r>
          </a:p>
          <a:p>
            <a:pPr algn="just">
              <a:buFont typeface="Tahoma" panose="020B0604030504040204" pitchFamily="34" charset="0"/>
              <a:buChar char="-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the network doesn’t become overdependent on certain neuron or groups of neurons.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DA519EF7-9403-F273-1162-F1F90018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472" y="78605"/>
            <a:ext cx="4222465" cy="3134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3FB257-E097-D432-5BA0-E42C0FD2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471" y="3275861"/>
            <a:ext cx="4222465" cy="33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7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54C9-E9F0-C50A-B010-446D325E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25CBC-B308-DF46-2878-9D8D06ED8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72055"/>
            <a:ext cx="10131425" cy="11155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Artificial Neural Network (ANN) and Deep Learning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6F82386-C7C2-ADA4-185F-82D11D7B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70" y="2781300"/>
            <a:ext cx="4745205" cy="3628378"/>
          </a:xfrm>
          <a:prstGeom prst="rect">
            <a:avLst/>
          </a:prstGeom>
        </p:spPr>
      </p:pic>
      <p:pic>
        <p:nvPicPr>
          <p:cNvPr id="9" name="Picture 8" descr="A diagram of a neural network&#10;&#10;Description automatically generated">
            <a:extLst>
              <a:ext uri="{FF2B5EF4-FFF2-40B4-BE49-F238E27FC236}">
                <a16:creationId xmlns:a16="http://schemas.microsoft.com/office/drawing/2014/main" id="{FA7FFE9D-5B86-FAAE-D8A7-617C6561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4" y="2781300"/>
            <a:ext cx="6810376" cy="3628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7B8FCE-19E5-8999-3F25-8EB5D011D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388" y="137928"/>
            <a:ext cx="2813112" cy="22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5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E466-DBEF-7FF7-DFF2-E993ABAA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81000"/>
            <a:ext cx="10131425" cy="1456267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30784-09E3-A357-6CD2-70E17E417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588560"/>
            <a:ext cx="10131425" cy="82126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Neural Networks (CNN)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Diagram of 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92E3B07C-1004-677E-3EDD-7415C89D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3" y="2278480"/>
            <a:ext cx="5912528" cy="4339389"/>
          </a:xfrm>
          <a:prstGeom prst="rect">
            <a:avLst/>
          </a:prstGeom>
        </p:spPr>
      </p:pic>
      <p:pic>
        <p:nvPicPr>
          <p:cNvPr id="6" name="Picture 5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49D8BB2-84F2-95FB-6841-E4DE7CFA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103" y="2278481"/>
            <a:ext cx="5912528" cy="43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621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823</TotalTime>
  <Words>1487</Words>
  <Application>Microsoft Office PowerPoint</Application>
  <PresentationFormat>Widescreen</PresentationFormat>
  <Paragraphs>196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Tahoma</vt:lpstr>
      <vt:lpstr>Wingdings</vt:lpstr>
      <vt:lpstr>Celestial</vt:lpstr>
      <vt:lpstr>“Digit Recognition with CNN and Model Optimization using Batch Normalization and Dropout Layer” </vt:lpstr>
      <vt:lpstr>Agendas for Presentation</vt:lpstr>
      <vt:lpstr>Introduction</vt:lpstr>
      <vt:lpstr>Problem Statement</vt:lpstr>
      <vt:lpstr>Objectives</vt:lpstr>
      <vt:lpstr>Background</vt:lpstr>
      <vt:lpstr>Background</vt:lpstr>
      <vt:lpstr>Background</vt:lpstr>
      <vt:lpstr>Background</vt:lpstr>
      <vt:lpstr>Data Extraction and Exploratory Analysis</vt:lpstr>
      <vt:lpstr>Data Extraction and Exploratory Analysis</vt:lpstr>
      <vt:lpstr>Data Extraction and Exploratory Analysis</vt:lpstr>
      <vt:lpstr>Data Preprocessing</vt:lpstr>
      <vt:lpstr>Model Selection and Development</vt:lpstr>
      <vt:lpstr>Model Selection and Development</vt:lpstr>
      <vt:lpstr>Model Selection and Development</vt:lpstr>
      <vt:lpstr>Training and VALIDATION</vt:lpstr>
      <vt:lpstr>Data Visualization</vt:lpstr>
      <vt:lpstr>Data visualization – Accuracy and Loss Curves</vt:lpstr>
      <vt:lpstr>Data Visualization – Prediction Visualization</vt:lpstr>
      <vt:lpstr>Data Visualization – Confusion Matrix</vt:lpstr>
      <vt:lpstr>Data Visualization – Actual vs. Predicted</vt:lpstr>
      <vt:lpstr>Data Visualization – Actual vs. Predicted</vt:lpstr>
      <vt:lpstr>Results and Discussion</vt:lpstr>
      <vt:lpstr>DEMO WORKS</vt:lpstr>
      <vt:lpstr>Testing Model on Self Handwritten Digit</vt:lpstr>
      <vt:lpstr>Conclusion and Future Works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 Dhakal</dc:creator>
  <cp:lastModifiedBy>Anil Dhakal</cp:lastModifiedBy>
  <cp:revision>235</cp:revision>
  <dcterms:created xsi:type="dcterms:W3CDTF">2023-08-17T12:41:22Z</dcterms:created>
  <dcterms:modified xsi:type="dcterms:W3CDTF">2023-08-19T17:45:34Z</dcterms:modified>
</cp:coreProperties>
</file>